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6362" autoAdjust="0"/>
  </p:normalViewPr>
  <p:slideViewPr>
    <p:cSldViewPr snapToGrid="0">
      <p:cViewPr varScale="1">
        <p:scale>
          <a:sx n="110" d="100"/>
          <a:sy n="110" d="100"/>
        </p:scale>
        <p:origin x="12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DA061-B3A7-49EF-8E73-2B94184EC4A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E70C2-9F71-4E74-8E37-2612DFE2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70C2-9F71-4E74-8E37-2612DFE270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2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21C8F4D-B02B-430C-AF31-A691F17C6270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E100-49FF-45ED-852D-648B25680537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C1A-03C1-4442-868F-7FC7AEE50C45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AA4B-9852-4D7F-9C8D-26E4823C047C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B30D-61C1-4B9C-9BDA-06B0FB5D551B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7DF8-8371-45FF-842C-E307833191C9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9C8E-148E-4F80-9EB0-5CCB50E2CA68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17F2-D47C-4A5D-B64B-F579289A7E0B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89B7-62C6-4088-873D-98CADEAC457F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B289-12CF-4E9C-97BF-30F1CA92CA5F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C21A-A484-4FE5-B58A-8897023972C0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3663-7C61-4345-A806-8923C90AEC33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5799-899D-4F81-97F1-571B4B2352FF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FD14-F1D5-45FE-888B-B138BF271FEF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AC1F-7518-4C39-8B07-548F7F4D758D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0F78-CBB2-408B-BF89-FEE83A9C0B4E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AF4-925F-42D0-849B-72B52BED1B17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9301D-6F11-42D8-9756-C36E5DFD05B0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6B24-97EE-4C65-B835-0C429C18A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895042"/>
            <a:ext cx="8791575" cy="1296849"/>
          </a:xfrm>
        </p:spPr>
        <p:txBody>
          <a:bodyPr>
            <a:normAutofit/>
          </a:bodyPr>
          <a:lstStyle/>
          <a:p>
            <a:pPr algn="ctr"/>
            <a:r>
              <a:rPr lang="th-TH" sz="6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บทที่ </a:t>
            </a:r>
            <a:r>
              <a:rPr lang="en-US" sz="6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  <a:endParaRPr lang="en-US" sz="6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31A761-5801-4414-8265-5AD4E5D7B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305439"/>
            <a:ext cx="9414428" cy="1828800"/>
          </a:xfrm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tx1"/>
                </a:solidFill>
              </a:rPr>
              <a:t>ความรู้ทั่วไปเกี่ยวกับการบัญชีเพื่อการจัดการ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4B5EB-8306-495E-AA49-6548CD04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7999" y="5993295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2B622-1E93-4FA9-B6AC-661D4E0CF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92" y="4069030"/>
            <a:ext cx="2524748" cy="2289390"/>
          </a:xfrm>
          <a:prstGeom prst="rect">
            <a:avLst/>
          </a:prstGeom>
        </p:spPr>
      </p:pic>
      <p:pic>
        <p:nvPicPr>
          <p:cNvPr id="7" name="วิดีโอ 6">
            <a:hlinkClick r:id="" action="ppaction://media"/>
            <a:extLst>
              <a:ext uri="{FF2B5EF4-FFF2-40B4-BE49-F238E27FC236}">
                <a16:creationId xmlns:a16="http://schemas.microsoft.com/office/drawing/2014/main" id="{D54D42A0-87E0-CB0C-5A77-44B3D6EFDB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033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7"/>
    </mc:Choice>
    <mc:Fallback>
      <p:transition spd="slow" advTm="1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EE779-FE9A-4BAD-931C-E8D2E68F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51792"/>
            <a:ext cx="9905998" cy="1209192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หัวข้อเนื้อหา</a:t>
            </a:r>
            <a:endParaRPr lang="en-US" sz="48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825C-2DBC-4514-A79A-E1BB514AB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0" y="1351722"/>
            <a:ext cx="10467494" cy="55062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   	1. </a:t>
            </a: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ความหมายของการบัญชีเพื่อการจัดการ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2.  </a:t>
            </a: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วิวัฒนาการของการบัญชีเพื่อการจัดการ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3.  </a:t>
            </a: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ความแตกต่างของการบัญชีการเงินและการบัญชีเพื่อการจัดการ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4.  </a:t>
            </a: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ความสำคัญของการบัญชีเพื่อการจัดการ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5.  </a:t>
            </a: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บทบาทของการบัญชีเพื่อการจัดการและหน้าที่ของนักบัญชีในองค์กร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6.  </a:t>
            </a: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คุณสมบัติของข้อมูลทางการบัญชี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7.  </a:t>
            </a: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แนวความคิดการบัญชีเพื่อการจัดการร่วมสมัย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8.  </a:t>
            </a: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จรรยาบรรณสำหรับนักบัญชี</a:t>
            </a:r>
            <a:endParaRPr lang="en-US" sz="32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1EBA7-B958-4E3F-A590-A160E14A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7409" y="6241083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วิดีโอ 6">
            <a:hlinkClick r:id="" action="ppaction://media"/>
            <a:extLst>
              <a:ext uri="{FF2B5EF4-FFF2-40B4-BE49-F238E27FC236}">
                <a16:creationId xmlns:a16="http://schemas.microsoft.com/office/drawing/2014/main" id="{050BD8A4-A688-B1BD-F62D-9D92DE9B9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177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83"/>
    </mc:Choice>
    <mc:Fallback>
      <p:transition spd="slow" advTm="2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DE50-F07B-4CEB-948B-F30E796C4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17444"/>
            <a:ext cx="9905998" cy="1478570"/>
          </a:xfrm>
        </p:spPr>
        <p:txBody>
          <a:bodyPr>
            <a:normAutofit/>
          </a:bodyPr>
          <a:lstStyle/>
          <a:p>
            <a:r>
              <a:rPr lang="th-TH" sz="4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วัตถุประสงค์เชิงพฤติกรรม</a:t>
            </a:r>
            <a:br>
              <a:rPr lang="th-TH" sz="4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en-US" sz="4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F1D57-B912-445A-A056-16F664DD7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04730"/>
            <a:ext cx="10467492" cy="52081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  อธิบายความหมายของการบัญชีเพื่อการจัดการได้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  อธิบายวิวัฒนาการของการบัญชีเพื่อการจัดการได้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3.  จำแนกความแตกต่างระหว่างการบัญชีการเงินและการบัญชีเพื่อการจัดการได้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4.  อธิบายความสำคัญของการบัญชีเพื่อการจัดการได้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5.  อธิบายบทบาทของการบัญชีเพื่อการจัดการและหน้าที่ของนักบัญชีในองค์กรได้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6.  อธิบายคุณสมบัติของข้อมูลทางการบัญชีได้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7.  อธิบายแนวความคิดการบัญชีเพื่อการจัดการร่วมสมัยได้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8.  อธิบายจรรยาบรรณสำหรับนักบัญชีได้</a:t>
            </a:r>
          </a:p>
          <a:p>
            <a:pPr marL="0" indent="0">
              <a:buNone/>
            </a:pPr>
            <a:endParaRPr lang="en-US" sz="28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3267E-76BA-430C-A903-6A34F1D8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วิดีโอ 5">
            <a:hlinkClick r:id="" action="ppaction://media"/>
            <a:extLst>
              <a:ext uri="{FF2B5EF4-FFF2-40B4-BE49-F238E27FC236}">
                <a16:creationId xmlns:a16="http://schemas.microsoft.com/office/drawing/2014/main" id="{FE65E17A-E178-A459-C1B4-7603EC8CF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046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40"/>
    </mc:Choice>
    <mc:Fallback>
      <p:transition spd="slow" advTm="3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5AB1-AE4B-48B6-A14C-E7562CC7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การบัญชีเพื่อการจัดการ (</a:t>
            </a:r>
            <a:r>
              <a:rPr lang="en-US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Management Accounting)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F778-8827-4DBD-8F27-D4E050A18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2341560"/>
            <a:ext cx="9905999" cy="3541714"/>
          </a:xfrm>
        </p:spPr>
        <p:txBody>
          <a:bodyPr>
            <a:normAutofit/>
          </a:bodyPr>
          <a:lstStyle/>
          <a:p>
            <a:r>
              <a:rPr lang="th-TH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เป็นกระบวนการกำหนด การรวบรวม การวัดค่า การวิเคราะห์ การจัดเตรียม การแปลความหมาย และการสื่อสารข้อมูลทางการบัญชีสำหรับผู้ใช้ข้อมูลที่เป็นบุคคลภายในกิจการ เพื่อประโยชน์ในการวางแผน การตัดสินใจ รวมไปถึงการควบคุมการดำเนินงาน และการประเมินผลการปฏิบัติงานที่ช่วยให้ผู้บริหารสามารถบรรลุวัตถุประสงค์ขององค์กรได้ </a:t>
            </a:r>
            <a:endParaRPr lang="en-US" sz="32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C9E3F-8A16-4943-A84F-3A90783F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วิดีโอ 5">
            <a:hlinkClick r:id="" action="ppaction://media"/>
            <a:extLst>
              <a:ext uri="{FF2B5EF4-FFF2-40B4-BE49-F238E27FC236}">
                <a16:creationId xmlns:a16="http://schemas.microsoft.com/office/drawing/2014/main" id="{3CBDCF82-DA29-E644-8796-2ABD804F45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37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1"/>
    </mc:Choice>
    <mc:Fallback>
      <p:transition spd="slow" advTm="2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26DF-565C-4FA4-A23C-9B074576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05409"/>
            <a:ext cx="9905998" cy="1478570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ความแตกต่างของการบัญชีการเงินและการบัญชีเพื่อการจัดการ</a:t>
            </a:r>
            <a:endParaRPr lang="en-US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40502-918F-41AC-B330-847634AF8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721" y="6141692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435945-A6D5-4EF8-BC67-973C83AC2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582"/>
          <a:stretch/>
        </p:blipFill>
        <p:spPr>
          <a:xfrm>
            <a:off x="923650" y="1683979"/>
            <a:ext cx="10652615" cy="4632468"/>
          </a:xfrm>
          <a:prstGeom prst="rect">
            <a:avLst/>
          </a:prstGeom>
        </p:spPr>
      </p:pic>
      <p:pic>
        <p:nvPicPr>
          <p:cNvPr id="5" name="วิดีโอ 4">
            <a:hlinkClick r:id="" action="ppaction://media"/>
            <a:extLst>
              <a:ext uri="{FF2B5EF4-FFF2-40B4-BE49-F238E27FC236}">
                <a16:creationId xmlns:a16="http://schemas.microsoft.com/office/drawing/2014/main" id="{73C8A182-34F0-F0CD-CCE4-B6A1FEBDBE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9711638" y="48006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454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07"/>
    </mc:Choice>
    <mc:Fallback>
      <p:transition spd="slow" advTm="8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5AAF-D1B6-4D1B-93ED-97D6D0668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890" y="2809460"/>
            <a:ext cx="9905999" cy="3256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6600" dirty="0"/>
              <a:t>จบการนำเสนอ</a:t>
            </a:r>
            <a:endParaRPr lang="en-US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CEE41-E85A-439F-AA91-2D5ABAED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618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338</TotalTime>
  <Words>291</Words>
  <Application>Microsoft Office PowerPoint</Application>
  <PresentationFormat>แบบจอกว้าง</PresentationFormat>
  <Paragraphs>31</Paragraphs>
  <Slides>6</Slides>
  <Notes>1</Notes>
  <HiddenSlides>0</HiddenSlides>
  <MMClips>5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1" baseType="lpstr">
      <vt:lpstr>Arial</vt:lpstr>
      <vt:lpstr>Browallia New</vt:lpstr>
      <vt:lpstr>Calibri</vt:lpstr>
      <vt:lpstr>Tw Cen MT</vt:lpstr>
      <vt:lpstr>Circuit</vt:lpstr>
      <vt:lpstr>บทที่ 1</vt:lpstr>
      <vt:lpstr>หัวข้อเนื้อหา</vt:lpstr>
      <vt:lpstr>วัตถุประสงค์เชิงพฤติกรรม </vt:lpstr>
      <vt:lpstr>การบัญชีเพื่อการจัดการ (Management Accounting) </vt:lpstr>
      <vt:lpstr>ความแตกต่างของการบัญชีการเงินและการบัญชีเพื่อการจัดการ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1</dc:title>
  <dc:creator>FMS</dc:creator>
  <cp:lastModifiedBy>Anocha  Rojanapanich</cp:lastModifiedBy>
  <cp:revision>12</cp:revision>
  <dcterms:created xsi:type="dcterms:W3CDTF">2023-11-30T05:00:25Z</dcterms:created>
  <dcterms:modified xsi:type="dcterms:W3CDTF">2023-12-01T07:23:08Z</dcterms:modified>
</cp:coreProperties>
</file>