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2" r:id="rId3"/>
    <p:sldId id="265" r:id="rId4"/>
    <p:sldId id="263" r:id="rId5"/>
    <p:sldId id="262" r:id="rId6"/>
    <p:sldId id="261" r:id="rId7"/>
    <p:sldId id="260" r:id="rId8"/>
    <p:sldId id="259" r:id="rId9"/>
    <p:sldId id="258" r:id="rId10"/>
    <p:sldId id="273" r:id="rId11"/>
    <p:sldId id="257" r:id="rId12"/>
    <p:sldId id="274" r:id="rId13"/>
    <p:sldId id="275" r:id="rId14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91" d="100"/>
          <a:sy n="91" d="100"/>
        </p:scale>
        <p:origin x="3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09F44-D609-49C8-869E-79D997B5CF90}" type="datetimeFigureOut">
              <a:rPr lang="th-TH" smtClean="0"/>
              <a:t>12/09/63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C893-0738-4248-8C41-8F26582AB8E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7970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09F44-D609-49C8-869E-79D997B5CF90}" type="datetimeFigureOut">
              <a:rPr lang="th-TH" smtClean="0"/>
              <a:t>12/09/63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C893-0738-4248-8C41-8F26582AB8E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528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09F44-D609-49C8-869E-79D997B5CF90}" type="datetimeFigureOut">
              <a:rPr lang="th-TH" smtClean="0"/>
              <a:t>12/09/63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C893-0738-4248-8C41-8F26582AB8E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44112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09F44-D609-49C8-869E-79D997B5CF90}" type="datetimeFigureOut">
              <a:rPr lang="th-TH" smtClean="0"/>
              <a:t>12/09/63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C893-0738-4248-8C41-8F26582AB8E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13774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09F44-D609-49C8-869E-79D997B5CF90}" type="datetimeFigureOut">
              <a:rPr lang="th-TH" smtClean="0"/>
              <a:t>12/09/63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C893-0738-4248-8C41-8F26582AB8E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83049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09F44-D609-49C8-869E-79D997B5CF90}" type="datetimeFigureOut">
              <a:rPr lang="th-TH" smtClean="0"/>
              <a:t>12/09/63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C893-0738-4248-8C41-8F26582AB8E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69420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09F44-D609-49C8-869E-79D997B5CF90}" type="datetimeFigureOut">
              <a:rPr lang="th-TH" smtClean="0"/>
              <a:t>12/09/63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C893-0738-4248-8C41-8F26582AB8E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4143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09F44-D609-49C8-869E-79D997B5CF90}" type="datetimeFigureOut">
              <a:rPr lang="th-TH" smtClean="0"/>
              <a:t>12/09/63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C893-0738-4248-8C41-8F26582AB8E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12130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09F44-D609-49C8-869E-79D997B5CF90}" type="datetimeFigureOut">
              <a:rPr lang="th-TH" smtClean="0"/>
              <a:t>12/09/63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C893-0738-4248-8C41-8F26582AB8E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4772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09F44-D609-49C8-869E-79D997B5CF90}" type="datetimeFigureOut">
              <a:rPr lang="th-TH" smtClean="0"/>
              <a:t>12/09/63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C893-0738-4248-8C41-8F26582AB8E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40341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09F44-D609-49C8-869E-79D997B5CF90}" type="datetimeFigureOut">
              <a:rPr lang="th-TH" smtClean="0"/>
              <a:t>12/09/63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C893-0738-4248-8C41-8F26582AB8E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72497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09F44-D609-49C8-869E-79D997B5CF90}" type="datetimeFigureOut">
              <a:rPr lang="th-TH" smtClean="0"/>
              <a:t>12/09/63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CC893-0738-4248-8C41-8F26582AB8E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2490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stainability.thaibev.com/2017/th/stakeholder.php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hyperlink" Target="http://www.sustainability.thaibev.com/2017/th/stakeholder.ph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ustainability.thaibev.com/2017/th/stakeholder.ph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aioilgroup.com/home/content.aspx?id=133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098" name="Picture 2" descr="พื้นหลังไม้, คณะกรรมการ, ตัวขับ, แผง ภาพพื้นหลั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3439886" y="365125"/>
            <a:ext cx="5987143" cy="14605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sz="32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บทที่ </a:t>
            </a:r>
            <a:r>
              <a:rPr lang="en-US" sz="32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</a:p>
          <a:p>
            <a:pPr algn="ctr"/>
            <a:r>
              <a:rPr lang="th-TH" sz="32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ผู้มีส่วนเกี่ยวข้องกับองค์การและทิศทางขององค์การ</a:t>
            </a:r>
            <a:endParaRPr lang="th-TH" sz="32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991350" y="4849699"/>
            <a:ext cx="4871357" cy="98323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32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อาจารย์กนกวรรณ       แก้วประเสริฐ</a:t>
            </a:r>
            <a:endParaRPr lang="th-TH" sz="32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14773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Picture 6" descr="พื้นหลังไม้, คณะกรรมการ, ตัวขับ, แผง ภาพพื้นหลั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1877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4338" name="Picture 2" descr="พื้นหลังไม้, คณะกรรมการ, ตัวขับ, แผง ภาพพื้นหลั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4685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Picture 4" descr="พื้นหลังไม้, คณะกรรมการ, ตัวขับ, แผง ภาพพื้นหลั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9386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Picture 6" descr="พื้นหลังไม้, คณะกรรมการ, ตัวขับ, แผง ภาพพื้นหลั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683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9643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5122" name="Picture 2" descr="พื้นหลังไม้, คณะกรรมการ, ตัวขับ, แผง ภาพพื้นหลั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55172" y="691697"/>
            <a:ext cx="5301342" cy="8105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ผู้มีส่วนได้เสียจำแนกได้เป็น 2 กลุ่ม ได้แก่</a:t>
            </a:r>
            <a:b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sz="3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973376"/>
            <a:ext cx="11353800" cy="2027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ผู้มีส่วนได้เสียหลัก (</a:t>
            </a:r>
            <a:r>
              <a:rPr lang="en-US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Primary Stakeholders)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th-TH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เป็นผู้ใกล้ชิดองค์กรโดยตรงและได้รับประโยชน์หรือผลกระทบทางตรงจากการประกอบกิจการ เช่น พนักงาน ผู้บริหาร ผู้ถือหุ้น ลูกค้า คู่ค้า ผู้ส่งมอบ ครอบครัวพนักงาน นักลงทุน เจ้าหนี้ ชุมชนรอบถิ่นตั้งองค์กร เป็นต้น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th-TH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19999" y="5689770"/>
            <a:ext cx="4397829" cy="105001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  <a:hlinkClick r:id="rId3"/>
              </a:rPr>
              <a:t>ที่มา</a:t>
            </a:r>
            <a:r>
              <a:rPr lang="en-US" sz="1600" dirty="0" smtClean="0">
                <a:latin typeface="TH SarabunPSK" panose="020B0500040200020003" pitchFamily="34" charset="-34"/>
                <a:cs typeface="TH SarabunPSK" panose="020B0500040200020003" pitchFamily="34" charset="-34"/>
                <a:hlinkClick r:id="rId3"/>
              </a:rPr>
              <a:t>:http://www.sustainability.thaibev.com/2017/th/stakeholder.php</a:t>
            </a:r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เอกสารใช่เพื่อการศึกษาเท่านั้น</a:t>
            </a:r>
            <a:endParaRPr lang="th-TH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8178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3074" name="Picture 2" descr="พื้นหลังไม้, คณะกรรมการ, ตัวขับ, แผง ภาพพื้นหลัง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22513" y="837181"/>
            <a:ext cx="10515601" cy="24503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en-US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ผู้มีส่วนได้เสียรอง (</a:t>
            </a:r>
            <a:r>
              <a:rPr lang="en-US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Secondary Stakeholders)</a:t>
            </a:r>
            <a:br>
              <a:rPr lang="en-US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เป็นผู้เกี่ยวข้องกับองค์กรโดยอ้อมหรือสังคมไกลออกไป โดยเป็นผู้ได้รับประโยชน์หรือผลกระทบทางอ้อมจากการประกอบกิจการ เช่น รัฐบาล หน่วยงานของรัฐ สมาคมการค้า กลุ่มวิชาชีพ </a:t>
            </a:r>
            <a:r>
              <a:rPr lang="en-US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NGO </a:t>
            </a: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ผู้ที่จะมาเป็นลูกค้าหรือพนักงานในอนาคต ชุมชนนอกถิ่นที่ตั้งองค์กร เป็นต้น</a:t>
            </a:r>
            <a:b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sz="2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19999" y="5689770"/>
            <a:ext cx="4397829" cy="105001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  <a:hlinkClick r:id="rId4"/>
              </a:rPr>
              <a:t>ที่มา</a:t>
            </a:r>
            <a:r>
              <a:rPr lang="en-US" sz="1600" dirty="0" smtClean="0">
                <a:latin typeface="TH SarabunPSK" panose="020B0500040200020003" pitchFamily="34" charset="-34"/>
                <a:cs typeface="TH SarabunPSK" panose="020B0500040200020003" pitchFamily="34" charset="-34"/>
                <a:hlinkClick r:id="rId4"/>
              </a:rPr>
              <a:t>:http://www.sustainability.thaibev.com/2017/th/stakeholder.php</a:t>
            </a:r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เอกสารใช่เพื่อการศึกษาเท่านั้น</a:t>
            </a:r>
            <a:endParaRPr lang="th-TH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367989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พื้นหลังไม้, คณะกรรมการ, ตัวขับ, แผง ภาพพื้นหลั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43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Stakeholder Engagement &amp;amp; Materiality Analysis - การมีส่วนร่วม ..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886" y="794657"/>
            <a:ext cx="7968343" cy="4016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7619999" y="5689770"/>
            <a:ext cx="4397829" cy="105001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  <a:hlinkClick r:id="rId4"/>
              </a:rPr>
              <a:t>ที่มา</a:t>
            </a:r>
            <a:r>
              <a:rPr lang="en-US" sz="1600" dirty="0" smtClean="0">
                <a:latin typeface="TH SarabunPSK" panose="020B0500040200020003" pitchFamily="34" charset="-34"/>
                <a:cs typeface="TH SarabunPSK" panose="020B0500040200020003" pitchFamily="34" charset="-34"/>
                <a:hlinkClick r:id="rId4"/>
              </a:rPr>
              <a:t>:http://www.sustainability.thaibev.com/2017/th/stakeholder.php</a:t>
            </a:r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เอกสารใช่เพื่อการศึกษาเท่านั้น</a:t>
            </a:r>
            <a:endParaRPr lang="th-TH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11014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9218" name="Picture 2" descr="พื้นหลังไม้, คณะกรรมการ, ตัวขับ, แผง ภาพพื้นหลั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657" y="91707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739743" y="5714489"/>
            <a:ext cx="4452257" cy="94116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  <a:hlinkClick r:id="rId3"/>
              </a:rPr>
              <a:t>ที่มา</a:t>
            </a:r>
            <a:r>
              <a:rPr lang="en-US" sz="1600" dirty="0" smtClean="0">
                <a:latin typeface="TH SarabunPSK" panose="020B0500040200020003" pitchFamily="34" charset="-34"/>
                <a:cs typeface="TH SarabunPSK" panose="020B0500040200020003" pitchFamily="34" charset="-34"/>
                <a:hlinkClick r:id="rId3"/>
              </a:rPr>
              <a:t>:https://www.thaioilgroup.com/home/content.aspx?id=133</a:t>
            </a:r>
            <a:r>
              <a:rPr lang="en-US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เอกสารใช่เพื่อการศึกษาเท่านั้น</a:t>
            </a:r>
            <a:b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10344" y="1102350"/>
            <a:ext cx="5072742" cy="193899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endParaRPr lang="th-TH" sz="3600" b="1" i="0" dirty="0" smtClean="0">
              <a:solidFill>
                <a:srgbClr val="ED037C"/>
              </a:solidFill>
              <a:effectLst/>
              <a:latin typeface="thaisans_neueregular"/>
            </a:endParaRPr>
          </a:p>
          <a:p>
            <a:r>
              <a:rPr lang="th-TH" sz="3600" b="1" i="0" dirty="0" smtClean="0">
                <a:solidFill>
                  <a:schemeClr val="bg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กรณีศึกษา </a:t>
            </a:r>
            <a:r>
              <a:rPr lang="en-US" sz="4800" b="1" i="0" dirty="0" smtClean="0">
                <a:solidFill>
                  <a:schemeClr val="bg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THAI  OIL </a:t>
            </a:r>
          </a:p>
          <a:p>
            <a:r>
              <a:rPr lang="th-TH" sz="3600" b="1" i="0" dirty="0" smtClean="0">
                <a:solidFill>
                  <a:schemeClr val="bg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       </a:t>
            </a:r>
            <a:endParaRPr lang="th-TH" sz="3600" b="1" i="0" dirty="0">
              <a:solidFill>
                <a:schemeClr val="bg1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76203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42" name="Picture 2" descr="พื้นหลังไม้, คณะกรรมการ, ตัวขับ, แผง ภาพพื้นหลั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9885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1266" name="Picture 2" descr="พื้นหลังไม้, คณะกรรมการ, ตัวขับ, แผง ภาพพื้นหลั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618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6238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2290" name="Picture 2" descr="พื้นหลังไม้, คณะกรรมการ, ตัวขับ, แผง ภาพพื้นหลั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2440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3314" name="Picture 2" descr="พื้นหลังไม้, คณะกรรมการ, ตัวขับ, แผง ภาพพื้นหลั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4692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187</Words>
  <Application>Microsoft Office PowerPoint</Application>
  <PresentationFormat>Widescreen</PresentationFormat>
  <Paragraphs>14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Angsana New</vt:lpstr>
      <vt:lpstr>Arial</vt:lpstr>
      <vt:lpstr>Calibri</vt:lpstr>
      <vt:lpstr>Calibri Light</vt:lpstr>
      <vt:lpstr>Cordia New</vt:lpstr>
      <vt:lpstr>TH SarabunPSK</vt:lpstr>
      <vt:lpstr>thaisans_neueregular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FMS-00</dc:creator>
  <cp:lastModifiedBy>คอม</cp:lastModifiedBy>
  <cp:revision>11</cp:revision>
  <dcterms:created xsi:type="dcterms:W3CDTF">2020-08-02T10:23:27Z</dcterms:created>
  <dcterms:modified xsi:type="dcterms:W3CDTF">2020-09-12T03:49:02Z</dcterms:modified>
</cp:coreProperties>
</file>