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1" r:id="rId3"/>
    <p:sldId id="284" r:id="rId4"/>
    <p:sldId id="272" r:id="rId5"/>
    <p:sldId id="258" r:id="rId6"/>
    <p:sldId id="285" r:id="rId7"/>
    <p:sldId id="286" r:id="rId8"/>
    <p:sldId id="288" r:id="rId9"/>
    <p:sldId id="290" r:id="rId10"/>
    <p:sldId id="289" r:id="rId11"/>
    <p:sldId id="291" r:id="rId12"/>
    <p:sldId id="292" r:id="rId13"/>
    <p:sldId id="270" r:id="rId14"/>
    <p:sldId id="273" r:id="rId15"/>
    <p:sldId id="294" r:id="rId16"/>
    <p:sldId id="293" r:id="rId17"/>
    <p:sldId id="283" r:id="rId18"/>
    <p:sldId id="263" r:id="rId19"/>
    <p:sldId id="264" r:id="rId20"/>
    <p:sldId id="265" r:id="rId21"/>
    <p:sldId id="295" r:id="rId22"/>
  </p:sldIdLst>
  <p:sldSz cx="9144000" cy="6858000" type="screen4x3"/>
  <p:notesSz cx="7053263" cy="93091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660"/>
  </p:normalViewPr>
  <p:slideViewPr>
    <p:cSldViewPr>
      <p:cViewPr varScale="1">
        <p:scale>
          <a:sx n="86" d="100"/>
          <a:sy n="86" d="100"/>
        </p:scale>
        <p:origin x="15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6F33-A353-4DB4-9C58-748BB9AEB3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81352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6CB90-6F78-4C94-8D3A-BA58B5903A5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38350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290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932606" y="2535874"/>
            <a:ext cx="4501089" cy="506253"/>
          </a:xfrm>
        </p:spPr>
        <p:txBody>
          <a:bodyPr>
            <a:noAutofit/>
          </a:bodyPr>
          <a:lstStyle/>
          <a:p>
            <a:pPr algn="ctr"/>
            <a:r>
              <a:rPr lang="th-TH" sz="60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60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60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br>
              <a:rPr lang="th-TH" sz="60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ความรู้เบื้องต้นเกี่ยวกับองค์การ</a:t>
            </a:r>
            <a:endParaRPr lang="th-TH" sz="2400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1</a:t>
            </a:fld>
            <a:endParaRPr lang="th-TH"/>
          </a:p>
        </p:txBody>
      </p:sp>
      <p:pic>
        <p:nvPicPr>
          <p:cNvPr id="20482" name="Picture 2" descr="http://t1.gstatic.com/images?q=tbn:ANd9GcTDhIAS1BK_uUkUGNnn7Krs2KlZgUA_Fub5oivJ6ymmQ6culPsvd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5648" y="2924944"/>
            <a:ext cx="2848352" cy="201625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  <p:pic>
        <p:nvPicPr>
          <p:cNvPr id="1026" name="Picture 2" descr="ภาษาอังกฤษสำหรับคนทำงานด้าน IT ตอนที่ 2 : ประสบการณ์การทำงาน (Experienc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3"/>
            <a:ext cx="5652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652120" y="2023"/>
            <a:ext cx="3515659" cy="6858000"/>
          </a:xfrm>
          <a:prstGeom prst="rect">
            <a:avLst/>
          </a:prstGeom>
          <a:solidFill>
            <a:schemeClr val="bg2"/>
          </a:solidFill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60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60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6000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4157" y="525858"/>
            <a:ext cx="2520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วิชาองค์การและการจัดการ</a:t>
            </a:r>
          </a:p>
          <a:p>
            <a:pPr algn="ctr"/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  1 </a:t>
            </a:r>
            <a:r>
              <a:rPr lang="th-TH" sz="24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4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6134" y="2915095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อาจารย์กนกวรรณ    แก้วประเสริฐ</a:t>
            </a: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1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2" descr="https://brandbuffet.in.th/wp-content/uploads/2017/06/Resize-shutterstock_4537214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1"/>
            <a:ext cx="349188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1966-CDEE-473F-8F17-DD530A935258}" type="slidenum">
              <a:rPr lang="th-TH" smtClean="0"/>
              <a:pPr/>
              <a:t>10</a:t>
            </a:fld>
            <a:endParaRPr lang="th-TH"/>
          </a:p>
        </p:txBody>
      </p:sp>
      <p:sp>
        <p:nvSpPr>
          <p:cNvPr id="15362" name="AutoShape 2" descr="data:image/jpeg;base64,/9j/4AAQSkZJRgABAQAAAQABAAD/2wCEAAkGBwgHBgkIBwgKCgkLDRYPDQwMDRsUFRAWIB0iIiAdHx8kKDQsJCYxJx8fLT0tMTU3Ojo6Iys/RD84QzQ5OjcBCgoKDQwNGg8PGjclHyU3Nzc3Nzc3Nzc3Nzc3Nzc3Nzc3Nzc3Nzc3Nzc3Nzc3Nzc3Nzc3Nzc3Nzc3Nzc3Nzc3N//AABEIAF4AWAMBIgACEQEDEQH/xAAcAAACAwEBAQEAAAAAAAAAAAAEBQADBgcCAQj/xAA2EAACAgEDAgQEBQEIAwAAAAABAgMEEQAFIRIxBhNBUSJhcYEUMpGhwUIHFTNSsdHw8SNiov/EABkBAAIDAQAAAAAAAAAAAAAAAAECAAMFBP/EACQRAAICAwAABQUAAAAAAAAAAAABAhEDEiETIjFBcQQyUWHB/9oADAMBAAIRAxEAPwDuOpqamoQA3HdIKPSr9TzOMpFGMs2ltbeLu42LMFJacc1ZkDxyszNhuc4wOMevIJBGeDqy9s88m5NerTRktgNHMCRxjsft2wfU/RJ4g3+r4dSQ7vuFamfKJaOnB1SyrkDK4ORjPcjHOdLbHSVDnbt5tSbk+3268fmhC4eInHBxgg/6gkaYTTWl/LGfsAf5GuQ7f/ajNcexF4W8N3bczthp5jl2HTwWYZAOfTOP9NMty8S/2h25dvs1PCcNU1nZpFa/G3nAoRgjIwOc/UDU3jH7mCcHLsTokG5O0rRkAup+JCCGH8/t99M4ZRIoI1y7w0vjneKIrXaibcpmLT3pyjl/iOehBnJ9MnA4HfsduN2pbeBEJZrAiUB3SPqxjjJYDHoc47YPbGipWIoSTq7H2pqqvPHYgSaFuqN1DKw9QdW6ISampqahCuaeOCNpJpFjjUZZmOAB9dUVdyp22K1rEcjDkqG5A+nfQXieFpdsLDlI5FkdcnlQef07/bQNpaE9iCpAjQWTALFewgKhT8QAPr7npxjAPtoX0ZJND20wKlBYMLH+oYyP1BGvzX/aLS3GPxvNsEoVFt2lkjnHUTOshwHbJwSOQcY/KQMDXeVuNPt4uzZjeIMJyFIK9GeogHtwDjPbq1zHxXvlHdd22vcrMaR2NpcSsAxf/wADOqN1t7oW6u3voT5HYXHN+J4bNFstRvCuzV6UdWe5HHwZI3j6znn8vw/yfrrRUdzpbzXEtKQsEBV1ZSrIR6MDyDpfFTqTXrEhQCYOpcgDJ6eVOcZ/fnXvZ6qVL+6sEC+YEYsByeCP41iuak/2zW0pfA53Gcw7BWCkqsvQsrA4KqwyefT2++hGjqWJiNqBnkMSxooTEUGMnrOMfEQ5557EDHORdkubj0ClvcIgnaPrruXXDKOOk9J7cceo+uNPJJ5atOGKEAPNKI0z/QCCT29QAfvraUUl6mRDI5P0DasYow1qiZMap0dTdyQPX9DomKdJQShyAcZ99IIr0UYevY82xhxlUXPljI7nsB9fTRkUld48RT9WG6nWRiuMknHAwOdOR7JjcHOvuqopOrjpxgDscjU0AldiXDCMfmOP340qs+Hvjkaja/DCQ5ZTGHGcggjkdsDg5Hp2OjJMnc0yeFGf2P8AONBbzuEk1iLbacjIZE8yaVe6R9gB8zzz6D7abTZ0IsmtsHnWpS2qTaoCbMjAxzdIzjrOGz7cHgd+311n94pUd48LTOkGa6OIZXQdJaHt0+4x1A9vTWu22vTpopd4EYcInUB0D/c+p1ltzqy7T4kHk3oE2i+xlniknVVQZAlBBPxAg8d+Se2BqrJh2bpjRzyhUtb734CKtJapgaszNGIlT4mLEgDAJPqfnoppYy8sKOvnFekrnnnOP50gpXbdelDHZdokBCiTC5Ix+X4uAfrwffWg2FqIsyy35ZzIApjN0RgY7gr08E5z21kYsLyTpmvlmoQs++Nmjow07cZh85ZQgRzyy45xz6cau3GxH5NWS4lrojRy5rxyMRJkDugJH9f66E8U7dQ3i1UupdkD1iA0SqSkqFhkE44PfB+endVmqdayMpcyOxx25Yn+da81CKv3MeDyOb/Bn4b1SXzqlSSIMoyKxIVwuP8AKeeQe/z0RNHPPWZrasYo16DBE5APHwrk8vnIH30VPsW37tZBvxRzxp8QVl5yfn3GPl649tXbTsNjbp/KbcJLO3IweGOf4pY2HHSX/qX1GeQR3PosMkpR6i+WsXwY7ZBLWrRwzSdciqOo+5190bjU06VFQHZgaSbKnBKdOfvpRa8PSSzfiqts17IUL1Y6lYDsCP5B/XGiN4ha5ulWrJK8cAjaQ9LY6iCPn6fzoWrfnjRqUdlLLeSslax1hvMVuFJPyPr7Y+enjJ3SEljjWzAI59zkszUWesDFxJZiJYKfYAgfF+w+eko2SreWvOYmaS51lCe7YJI6if8A19/bjnTKgSuw3ax82K5FDIZEb85fpJ5z7n11ZlZaW0CvKnUjEf4nTj4Se/0B11N0ctO7R8sebD4p2ehNPE1eSnLiJoueqMKOG+fWTzntx3OnFh6FRo4XaKu02SnwgdRH/esvu0Rm8T7NuaXhO9N3RIYIjKz+YAp62XCoBzknjjWkrzrNadL0AeEoV6WTqGc9sf8AO2uN5YQnq0dUsUskIyv2/p5jqXJNzqkpUasj9YkVcN2PGMfvn/bVW9XFi3KVAewXP1wNWVpq20x3L8i/h60Y+GMM2O/AAJwCfl76ylNdw363LJAilnc9Ts4VVJ5x/wBaSc1kdofFB41TNXs9kyCaVjiNAOpj2Hrn9v316s+KmhIlShI1MHDTM/S3p2XHPcYzjP215Xb4hLX2QFWhVDLbYyFGkJ4GMc9/Tj+nn3G3Jd0t2fJt1EgSd/KqmOcOyjPLMvTgZXqJIJPAHHJMSpFqpvpsEbqAIOQdTUjUIoC8ADgamrCoA3WrLL5Vipj8RAcqD2dT3XPpnGlOy0nS9JPNVatXSJ1KyDAJZwxwM4wAMZ9sDnGtPrJ+LvxtmZasJArqoZh1Y62+fy1XOSirHjb4Xbhep3nVKXlM8R6fxZziM+gB9f1x279tLJ4KNZK8CSRWURvhjKjAOD8RwP49f0Qg26LyLGShcfFE65V/+ds6u2uxamTzatGux9WSVkb79tVqcZdmrJTVpDmaruHnO1XdRFG+G8loVkC8enIxrz+H3MKevdA3H5Y6qKT9CTjQX96biJXgFSBZQeQ8xySQDjPqcY0lm8YWm2m7uEKR9NKbyZoVjPmIeoLkhscAnB+h0lSk/KS6XR9UTdhcWW1VjswJykVuwCyv/mHSvT247cc+51XHXq07VULUrQPEztHDBM808rPxyTjjn1z6cjQ4exLYoLeuSGO5gqiP0BsrnAxzn76NrVoE3h3rqkSVAoVVPPmMPzH1zj1PufbS2/cI3WHeKd8WErfiDOi9YV1HTj+kk9+BjPbkn2012nbZY5Td3B1kuugVio+FQB6fM+p+g9NEbdJJYiWaT1GBo7XXFCbNk1NTU0wCaB3GgLQDKemQcA+/y0dqaWUVJUwptO0ZK3SZV6LUOV+YyPsdZtrcOx78Y5K9tadiLrFhIHkjV+xUlQSD2PI9ddQIB1Q9Os5y0KZ98Y1Qvp9XxjvJa6c+26SPda9mc0ZlDWW6WsxGIyLxhlBwwGMDnHbVUnhis923KW6q16Hy7cDjJJxgMjggg44PfPHbXQf7sqE/4X/0f99fV22qpyIRn5knQWHIm2nQd416GIm2KtY2+rStNPOauDBP5hjmQgYBDJ0kHHHHfTDw94XjqmR4lkQTN1yyzSNJJKfmzEk61aVIU/LGo98Dvq8ADV0Meq6yqXmZ5ijEaKijAAwBr3qamrCE1NTU1CH/2Q=="/>
          <p:cNvSpPr>
            <a:spLocks noChangeAspect="1" noChangeArrowheads="1"/>
          </p:cNvSpPr>
          <p:nvPr/>
        </p:nvSpPr>
        <p:spPr bwMode="auto">
          <a:xfrm>
            <a:off x="0" y="-460375"/>
            <a:ext cx="83820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364" name="AutoShape 4" descr="data:image/jpeg;base64,/9j/4AAQSkZJRgABAQAAAQABAAD/2wCEAAkGBwgHBgkIBwgKCgkLDRYPDQwMDRsUFRAWIB0iIiAdHx8kKDQsJCYxJx8fLT0tMTU3Ojo6Iys/RD84QzQ5OjcBCgoKDQwNGg8PGjclHyU3Nzc3Nzc3Nzc3Nzc3Nzc3Nzc3Nzc3Nzc3Nzc3Nzc3Nzc3Nzc3Nzc3Nzc3Nzc3Nzc3N//AABEIAF4AWAMBIgACEQEDEQH/xAAcAAACAwEBAQEAAAAAAAAAAAAEBQADBgcCAQj/xAA2EAACAgEDAgQEBQEIAwAAAAABAgMEEQAFIRIxBhNBUSJhcYEUMpGhwUIHFTNSsdHw8SNiov/EABkBAAIDAQAAAAAAAAAAAAAAAAECAAMFBP/EACQRAAICAwAABQUAAAAAAAAAAAABAhEDEiETIjFBcQQyUWHB/9oADAMBAAIRAxEAPwDuOpqamoQA3HdIKPSr9TzOMpFGMs2ltbeLu42LMFJacc1ZkDxyszNhuc4wOMevIJBGeDqy9s88m5NerTRktgNHMCRxjsft2wfU/RJ4g3+r4dSQ7vuFamfKJaOnB1SyrkDK4ORjPcjHOdLbHSVDnbt5tSbk+3268fmhC4eInHBxgg/6gkaYTTWl/LGfsAf5GuQ7f/ajNcexF4W8N3bczthp5jl2HTwWYZAOfTOP9NMty8S/2h25dvs1PCcNU1nZpFa/G3nAoRgjIwOc/UDU3jH7mCcHLsTokG5O0rRkAup+JCCGH8/t99M4ZRIoI1y7w0vjneKIrXaibcpmLT3pyjl/iOehBnJ9MnA4HfsduN2pbeBEJZrAiUB3SPqxjjJYDHoc47YPbGipWIoSTq7H2pqqvPHYgSaFuqN1DKw9QdW6ISampqahCuaeOCNpJpFjjUZZmOAB9dUVdyp22K1rEcjDkqG5A+nfQXieFpdsLDlI5FkdcnlQef07/bQNpaE9iCpAjQWTALFewgKhT8QAPr7npxjAPtoX0ZJND20wKlBYMLH+oYyP1BGvzX/aLS3GPxvNsEoVFt2lkjnHUTOshwHbJwSOQcY/KQMDXeVuNPt4uzZjeIMJyFIK9GeogHtwDjPbq1zHxXvlHdd22vcrMaR2NpcSsAxf/wADOqN1t7oW6u3voT5HYXHN+J4bNFstRvCuzV6UdWe5HHwZI3j6znn8vw/yfrrRUdzpbzXEtKQsEBV1ZSrIR6MDyDpfFTqTXrEhQCYOpcgDJ6eVOcZ/fnXvZ6qVL+6sEC+YEYsByeCP41iuak/2zW0pfA53Gcw7BWCkqsvQsrA4KqwyefT2++hGjqWJiNqBnkMSxooTEUGMnrOMfEQ5557EDHORdkubj0ClvcIgnaPrruXXDKOOk9J7cceo+uNPJJ5atOGKEAPNKI0z/QCCT29QAfvraUUl6mRDI5P0DasYow1qiZMap0dTdyQPX9DomKdJQShyAcZ99IIr0UYevY82xhxlUXPljI7nsB9fTRkUld48RT9WG6nWRiuMknHAwOdOR7JjcHOvuqopOrjpxgDscjU0AldiXDCMfmOP340qs+Hvjkaja/DCQ5ZTGHGcggjkdsDg5Hp2OjJMnc0yeFGf2P8AONBbzuEk1iLbacjIZE8yaVe6R9gB8zzz6D7abTZ0IsmtsHnWpS2qTaoCbMjAxzdIzjrOGz7cHgd+311n94pUd48LTOkGa6OIZXQdJaHt0+4x1A9vTWu22vTpopd4EYcInUB0D/c+p1ltzqy7T4kHk3oE2i+xlniknVVQZAlBBPxAg8d+Se2BqrJh2bpjRzyhUtb734CKtJapgaszNGIlT4mLEgDAJPqfnoppYy8sKOvnFekrnnnOP50gpXbdelDHZdokBCiTC5Ix+X4uAfrwffWg2FqIsyy35ZzIApjN0RgY7gr08E5z21kYsLyTpmvlmoQs++Nmjow07cZh85ZQgRzyy45xz6cau3GxH5NWS4lrojRy5rxyMRJkDugJH9f66E8U7dQ3i1UupdkD1iA0SqSkqFhkE44PfB+endVmqdayMpcyOxx25Yn+da81CKv3MeDyOb/Bn4b1SXzqlSSIMoyKxIVwuP8AKeeQe/z0RNHPPWZrasYo16DBE5APHwrk8vnIH30VPsW37tZBvxRzxp8QVl5yfn3GPl649tXbTsNjbp/KbcJLO3IweGOf4pY2HHSX/qX1GeQR3PosMkpR6i+WsXwY7ZBLWrRwzSdciqOo+5190bjU06VFQHZgaSbKnBKdOfvpRa8PSSzfiqts17IUL1Y6lYDsCP5B/XGiN4ha5ulWrJK8cAjaQ9LY6iCPn6fzoWrfnjRqUdlLLeSslax1hvMVuFJPyPr7Y+enjJ3SEljjWzAI59zkszUWesDFxJZiJYKfYAgfF+w+eko2SreWvOYmaS51lCe7YJI6if8A19/bjnTKgSuw3ax82K5FDIZEb85fpJ5z7n11ZlZaW0CvKnUjEf4nTj4Se/0B11N0ctO7R8sebD4p2ehNPE1eSnLiJoueqMKOG+fWTzntx3OnFh6FRo4XaKu02SnwgdRH/esvu0Rm8T7NuaXhO9N3RIYIjKz+YAp62XCoBzknjjWkrzrNadL0AeEoV6WTqGc9sf8AO2uN5YQnq0dUsUskIyv2/p5jqXJNzqkpUasj9YkVcN2PGMfvn/bVW9XFi3KVAewXP1wNWVpq20x3L8i/h60Y+GMM2O/AAJwCfl76ylNdw363LJAilnc9Ts4VVJ5x/wBaSc1kdofFB41TNXs9kyCaVjiNAOpj2Hrn9v316s+KmhIlShI1MHDTM/S3p2XHPcYzjP215Xb4hLX2QFWhVDLbYyFGkJ4GMc9/Tj+nn3G3Jd0t2fJt1EgSd/KqmOcOyjPLMvTgZXqJIJPAHHJMSpFqpvpsEbqAIOQdTUjUIoC8ADgamrCoA3WrLL5Vipj8RAcqD2dT3XPpnGlOy0nS9JPNVatXSJ1KyDAJZwxwM4wAMZ9sDnGtPrJ+LvxtmZasJArqoZh1Y62+fy1XOSirHjb4Xbhep3nVKXlM8R6fxZziM+gB9f1x279tLJ4KNZK8CSRWURvhjKjAOD8RwP49f0Qg26LyLGShcfFE65V/+ds6u2uxamTzatGux9WSVkb79tVqcZdmrJTVpDmaruHnO1XdRFG+G8loVkC8enIxrz+H3MKevdA3H5Y6qKT9CTjQX96biJXgFSBZQeQ8xySQDjPqcY0lm8YWm2m7uEKR9NKbyZoVjPmIeoLkhscAnB+h0lSk/KS6XR9UTdhcWW1VjswJykVuwCyv/mHSvT247cc+51XHXq07VULUrQPEztHDBM808rPxyTjjn1z6cjQ4exLYoLeuSGO5gqiP0BsrnAxzn76NrVoE3h3rqkSVAoVVPPmMPzH1zj1PufbS2/cI3WHeKd8WErfiDOi9YV1HTj+kk9+BjPbkn2012nbZY5Td3B1kuugVio+FQB6fM+p+g9NEbdJJYiWaT1GBo7XXFCbNk1NTU0wCaB3GgLQDKemQcA+/y0dqaWUVJUwptO0ZK3SZV6LUOV+YyPsdZtrcOx78Y5K9tadiLrFhIHkjV+xUlQSD2PI9ddQIB1Q9Os5y0KZ98Y1Qvp9XxjvJa6c+26SPda9mc0ZlDWW6WsxGIyLxhlBwwGMDnHbVUnhis923KW6q16Hy7cDjJJxgMjggg44PfPHbXQf7sqE/4X/0f99fV22qpyIRn5knQWHIm2nQd416GIm2KtY2+rStNPOauDBP5hjmQgYBDJ0kHHHHfTDw94XjqmR4lkQTN1yyzSNJJKfmzEk61aVIU/LGo98Dvq8ADV0Meq6yqXmZ5ijEaKijAAwBr3qamrCE1NTU1CH/2Q=="/>
          <p:cNvSpPr>
            <a:spLocks noChangeAspect="1" noChangeArrowheads="1"/>
          </p:cNvSpPr>
          <p:nvPr/>
        </p:nvSpPr>
        <p:spPr bwMode="auto">
          <a:xfrm>
            <a:off x="0" y="-460375"/>
            <a:ext cx="83820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331640" y="1412776"/>
            <a:ext cx="6552728" cy="216024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</a:t>
            </a:r>
            <a:r>
              <a:rPr lang="th-TH" sz="2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แบบใหม่</a:t>
            </a:r>
          </a:p>
          <a:p>
            <a:pPr marL="109728" indent="0" algn="thaiDist">
              <a:buNone/>
            </a:pPr>
            <a:r>
              <a:rPr lang="th-TH" sz="36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การบริหารงานมีความยืดหยุ่น มีการเปลี่ยนแปลงตลอดเวลา เน้นทีมงาน ข้อกำหนด รายละเอียดของงาน ให้ความสำคัญกับทักษะ เครือข่ายงาน และอำนาจการตัดสินใจอยู่ที่ทีมงาน</a:t>
            </a:r>
          </a:p>
          <a:p>
            <a:pPr algn="thaiDist">
              <a:buNone/>
            </a:pPr>
            <a:endParaRPr lang="th-TH" sz="3600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96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1966-CDEE-473F-8F17-DD530A935258}" type="slidenum">
              <a:rPr lang="th-TH" smtClean="0"/>
              <a:pPr/>
              <a:t>11</a:t>
            </a:fld>
            <a:endParaRPr lang="th-TH"/>
          </a:p>
        </p:txBody>
      </p:sp>
      <p:sp>
        <p:nvSpPr>
          <p:cNvPr id="15362" name="AutoShape 2" descr="data:image/jpeg;base64,/9j/4AAQSkZJRgABAQAAAQABAAD/2wCEAAkGBwgHBgkIBwgKCgkLDRYPDQwMDRsUFRAWIB0iIiAdHx8kKDQsJCYxJx8fLT0tMTU3Ojo6Iys/RD84QzQ5OjcBCgoKDQwNGg8PGjclHyU3Nzc3Nzc3Nzc3Nzc3Nzc3Nzc3Nzc3Nzc3Nzc3Nzc3Nzc3Nzc3Nzc3Nzc3Nzc3Nzc3N//AABEIAF4AWAMBIgACEQEDEQH/xAAcAAACAwEBAQEAAAAAAAAAAAAEBQADBgcCAQj/xAA2EAACAgEDAgQEBQEIAwAAAAABAgMEEQAFIRIxBhNBUSJhcYEUMpGhwUIHFTNSsdHw8SNiov/EABkBAAIDAQAAAAAAAAAAAAAAAAECAAMFBP/EACQRAAICAwAABQUAAAAAAAAAAAABAhEDEiETIjFBcQQyUWHB/9oADAMBAAIRAxEAPwDuOpqamoQA3HdIKPSr9TzOMpFGMs2ltbeLu42LMFJacc1ZkDxyszNhuc4wOMevIJBGeDqy9s88m5NerTRktgNHMCRxjsft2wfU/RJ4g3+r4dSQ7vuFamfKJaOnB1SyrkDK4ORjPcjHOdLbHSVDnbt5tSbk+3268fmhC4eInHBxgg/6gkaYTTWl/LGfsAf5GuQ7f/ajNcexF4W8N3bczthp5jl2HTwWYZAOfTOP9NMty8S/2h25dvs1PCcNU1nZpFa/G3nAoRgjIwOc/UDU3jH7mCcHLsTokG5O0rRkAup+JCCGH8/t99M4ZRIoI1y7w0vjneKIrXaibcpmLT3pyjl/iOehBnJ9MnA4HfsduN2pbeBEJZrAiUB3SPqxjjJYDHoc47YPbGipWIoSTq7H2pqqvPHYgSaFuqN1DKw9QdW6ISampqahCuaeOCNpJpFjjUZZmOAB9dUVdyp22K1rEcjDkqG5A+nfQXieFpdsLDlI5FkdcnlQef07/bQNpaE9iCpAjQWTALFewgKhT8QAPr7npxjAPtoX0ZJND20wKlBYMLH+oYyP1BGvzX/aLS3GPxvNsEoVFt2lkjnHUTOshwHbJwSOQcY/KQMDXeVuNPt4uzZjeIMJyFIK9GeogHtwDjPbq1zHxXvlHdd22vcrMaR2NpcSsAxf/wADOqN1t7oW6u3voT5HYXHN+J4bNFstRvCuzV6UdWe5HHwZI3j6znn8vw/yfrrRUdzpbzXEtKQsEBV1ZSrIR6MDyDpfFTqTXrEhQCYOpcgDJ6eVOcZ/fnXvZ6qVL+6sEC+YEYsByeCP41iuak/2zW0pfA53Gcw7BWCkqsvQsrA4KqwyefT2++hGjqWJiNqBnkMSxooTEUGMnrOMfEQ5557EDHORdkubj0ClvcIgnaPrruXXDKOOk9J7cceo+uNPJJ5atOGKEAPNKI0z/QCCT29QAfvraUUl6mRDI5P0DasYow1qiZMap0dTdyQPX9DomKdJQShyAcZ99IIr0UYevY82xhxlUXPljI7nsB9fTRkUld48RT9WG6nWRiuMknHAwOdOR7JjcHOvuqopOrjpxgDscjU0AldiXDCMfmOP340qs+Hvjkaja/DCQ5ZTGHGcggjkdsDg5Hp2OjJMnc0yeFGf2P8AONBbzuEk1iLbacjIZE8yaVe6R9gB8zzz6D7abTZ0IsmtsHnWpS2qTaoCbMjAxzdIzjrOGz7cHgd+311n94pUd48LTOkGa6OIZXQdJaHt0+4x1A9vTWu22vTpopd4EYcInUB0D/c+p1ltzqy7T4kHk3oE2i+xlniknVVQZAlBBPxAg8d+Se2BqrJh2bpjRzyhUtb734CKtJapgaszNGIlT4mLEgDAJPqfnoppYy8sKOvnFekrnnnOP50gpXbdelDHZdokBCiTC5Ix+X4uAfrwffWg2FqIsyy35ZzIApjN0RgY7gr08E5z21kYsLyTpmvlmoQs++Nmjow07cZh85ZQgRzyy45xz6cau3GxH5NWS4lrojRy5rxyMRJkDugJH9f66E8U7dQ3i1UupdkD1iA0SqSkqFhkE44PfB+endVmqdayMpcyOxx25Yn+da81CKv3MeDyOb/Bn4b1SXzqlSSIMoyKxIVwuP8AKeeQe/z0RNHPPWZrasYo16DBE5APHwrk8vnIH30VPsW37tZBvxRzxp8QVl5yfn3GPl649tXbTsNjbp/KbcJLO3IweGOf4pY2HHSX/qX1GeQR3PosMkpR6i+WsXwY7ZBLWrRwzSdciqOo+5190bjU06VFQHZgaSbKnBKdOfvpRa8PSSzfiqts17IUL1Y6lYDsCP5B/XGiN4ha5ulWrJK8cAjaQ9LY6iCPn6fzoWrfnjRqUdlLLeSslax1hvMVuFJPyPr7Y+enjJ3SEljjWzAI59zkszUWesDFxJZiJYKfYAgfF+w+eko2SreWvOYmaS51lCe7YJI6if8A19/bjnTKgSuw3ax82K5FDIZEb85fpJ5z7n11ZlZaW0CvKnUjEf4nTj4Se/0B11N0ctO7R8sebD4p2ehNPE1eSnLiJoueqMKOG+fWTzntx3OnFh6FRo4XaKu02SnwgdRH/esvu0Rm8T7NuaXhO9N3RIYIjKz+YAp62XCoBzknjjWkrzrNadL0AeEoV6WTqGc9sf8AO2uN5YQnq0dUsUskIyv2/p5jqXJNzqkpUasj9YkVcN2PGMfvn/bVW9XFi3KVAewXP1wNWVpq20x3L8i/h60Y+GMM2O/AAJwCfl76ylNdw363LJAilnc9Ts4VVJ5x/wBaSc1kdofFB41TNXs9kyCaVjiNAOpj2Hrn9v316s+KmhIlShI1MHDTM/S3p2XHPcYzjP215Xb4hLX2QFWhVDLbYyFGkJ4GMc9/Tj+nn3G3Jd0t2fJt1EgSd/KqmOcOyjPLMvTgZXqJIJPAHHJMSpFqpvpsEbqAIOQdTUjUIoC8ADgamrCoA3WrLL5Vipj8RAcqD2dT3XPpnGlOy0nS9JPNVatXSJ1KyDAJZwxwM4wAMZ9sDnGtPrJ+LvxtmZasJArqoZh1Y62+fy1XOSirHjb4Xbhep3nVKXlM8R6fxZziM+gB9f1x279tLJ4KNZK8CSRWURvhjKjAOD8RwP49f0Qg26LyLGShcfFE65V/+ds6u2uxamTzatGux9WSVkb79tVqcZdmrJTVpDmaruHnO1XdRFG+G8loVkC8enIxrz+H3MKevdA3H5Y6qKT9CTjQX96biJXgFSBZQeQ8xySQDjPqcY0lm8YWm2m7uEKR9NKbyZoVjPmIeoLkhscAnB+h0lSk/KS6XR9UTdhcWW1VjswJykVuwCyv/mHSvT247cc+51XHXq07VULUrQPEztHDBM808rPxyTjjn1z6cjQ4exLYoLeuSGO5gqiP0BsrnAxzn76NrVoE3h3rqkSVAoVVPPmMPzH1zj1PufbS2/cI3WHeKd8WErfiDOi9YV1HTj+kk9+BjPbkn2012nbZY5Td3B1kuugVio+FQB6fM+p+g9NEbdJJYiWaT1GBo7XXFCbNk1NTU0wCaB3GgLQDKemQcA+/y0dqaWUVJUwptO0ZK3SZV6LUOV+YyPsdZtrcOx78Y5K9tadiLrFhIHkjV+xUlQSD2PI9ddQIB1Q9Os5y0KZ98Y1Qvp9XxjvJa6c+26SPda9mc0ZlDWW6WsxGIyLxhlBwwGMDnHbVUnhis923KW6q16Hy7cDjJJxgMjggg44PfPHbXQf7sqE/4X/0f99fV22qpyIRn5knQWHIm2nQd416GIm2KtY2+rStNPOauDBP5hjmQgYBDJ0kHHHHfTDw94XjqmR4lkQTN1yyzSNJJKfmzEk61aVIU/LGo98Dvq8ADV0Meq6yqXmZ5ijEaKijAAwBr3qamrCE1NTU1CH/2Q=="/>
          <p:cNvSpPr>
            <a:spLocks noChangeAspect="1" noChangeArrowheads="1"/>
          </p:cNvSpPr>
          <p:nvPr/>
        </p:nvSpPr>
        <p:spPr bwMode="auto">
          <a:xfrm>
            <a:off x="0" y="-460375"/>
            <a:ext cx="83820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364" name="AutoShape 4" descr="data:image/jpeg;base64,/9j/4AAQSkZJRgABAQAAAQABAAD/2wCEAAkGBwgHBgkIBwgKCgkLDRYPDQwMDRsUFRAWIB0iIiAdHx8kKDQsJCYxJx8fLT0tMTU3Ojo6Iys/RD84QzQ5OjcBCgoKDQwNGg8PGjclHyU3Nzc3Nzc3Nzc3Nzc3Nzc3Nzc3Nzc3Nzc3Nzc3Nzc3Nzc3Nzc3Nzc3Nzc3Nzc3Nzc3N//AABEIAF4AWAMBIgACEQEDEQH/xAAcAAACAwEBAQEAAAAAAAAAAAAEBQADBgcCAQj/xAA2EAACAgEDAgQEBQEIAwAAAAABAgMEEQAFIRIxBhNBUSJhcYEUMpGhwUIHFTNSsdHw8SNiov/EABkBAAIDAQAAAAAAAAAAAAAAAAECAAMFBP/EACQRAAICAwAABQUAAAAAAAAAAAABAhEDEiETIjFBcQQyUWHB/9oADAMBAAIRAxEAPwDuOpqamoQA3HdIKPSr9TzOMpFGMs2ltbeLu42LMFJacc1ZkDxyszNhuc4wOMevIJBGeDqy9s88m5NerTRktgNHMCRxjsft2wfU/RJ4g3+r4dSQ7vuFamfKJaOnB1SyrkDK4ORjPcjHOdLbHSVDnbt5tSbk+3268fmhC4eInHBxgg/6gkaYTTWl/LGfsAf5GuQ7f/ajNcexF4W8N3bczthp5jl2HTwWYZAOfTOP9NMty8S/2h25dvs1PCcNU1nZpFa/G3nAoRgjIwOc/UDU3jH7mCcHLsTokG5O0rRkAup+JCCGH8/t99M4ZRIoI1y7w0vjneKIrXaibcpmLT3pyjl/iOehBnJ9MnA4HfsduN2pbeBEJZrAiUB3SPqxjjJYDHoc47YPbGipWIoSTq7H2pqqvPHYgSaFuqN1DKw9QdW6ISampqahCuaeOCNpJpFjjUZZmOAB9dUVdyp22K1rEcjDkqG5A+nfQXieFpdsLDlI5FkdcnlQef07/bQNpaE9iCpAjQWTALFewgKhT8QAPr7npxjAPtoX0ZJND20wKlBYMLH+oYyP1BGvzX/aLS3GPxvNsEoVFt2lkjnHUTOshwHbJwSOQcY/KQMDXeVuNPt4uzZjeIMJyFIK9GeogHtwDjPbq1zHxXvlHdd22vcrMaR2NpcSsAxf/wADOqN1t7oW6u3voT5HYXHN+J4bNFstRvCuzV6UdWe5HHwZI3j6znn8vw/yfrrRUdzpbzXEtKQsEBV1ZSrIR6MDyDpfFTqTXrEhQCYOpcgDJ6eVOcZ/fnXvZ6qVL+6sEC+YEYsByeCP41iuak/2zW0pfA53Gcw7BWCkqsvQsrA4KqwyefT2++hGjqWJiNqBnkMSxooTEUGMnrOMfEQ5557EDHORdkubj0ClvcIgnaPrruXXDKOOk9J7cceo+uNPJJ5atOGKEAPNKI0z/QCCT29QAfvraUUl6mRDI5P0DasYow1qiZMap0dTdyQPX9DomKdJQShyAcZ99IIr0UYevY82xhxlUXPljI7nsB9fTRkUld48RT9WG6nWRiuMknHAwOdOR7JjcHOvuqopOrjpxgDscjU0AldiXDCMfmOP340qs+Hvjkaja/DCQ5ZTGHGcggjkdsDg5Hp2OjJMnc0yeFGf2P8AONBbzuEk1iLbacjIZE8yaVe6R9gB8zzz6D7abTZ0IsmtsHnWpS2qTaoCbMjAxzdIzjrOGz7cHgd+311n94pUd48LTOkGa6OIZXQdJaHt0+4x1A9vTWu22vTpopd4EYcInUB0D/c+p1ltzqy7T4kHk3oE2i+xlniknVVQZAlBBPxAg8d+Se2BqrJh2bpjRzyhUtb734CKtJapgaszNGIlT4mLEgDAJPqfnoppYy8sKOvnFekrnnnOP50gpXbdelDHZdokBCiTC5Ix+X4uAfrwffWg2FqIsyy35ZzIApjN0RgY7gr08E5z21kYsLyTpmvlmoQs++Nmjow07cZh85ZQgRzyy45xz6cau3GxH5NWS4lrojRy5rxyMRJkDugJH9f66E8U7dQ3i1UupdkD1iA0SqSkqFhkE44PfB+endVmqdayMpcyOxx25Yn+da81CKv3MeDyOb/Bn4b1SXzqlSSIMoyKxIVwuP8AKeeQe/z0RNHPPWZrasYo16DBE5APHwrk8vnIH30VPsW37tZBvxRzxp8QVl5yfn3GPl649tXbTsNjbp/KbcJLO3IweGOf4pY2HHSX/qX1GeQR3PosMkpR6i+WsXwY7ZBLWrRwzSdciqOo+5190bjU06VFQHZgaSbKnBKdOfvpRa8PSSzfiqts17IUL1Y6lYDsCP5B/XGiN4ha5ulWrJK8cAjaQ9LY6iCPn6fzoWrfnjRqUdlLLeSslax1hvMVuFJPyPr7Y+enjJ3SEljjWzAI59zkszUWesDFxJZiJYKfYAgfF+w+eko2SreWvOYmaS51lCe7YJI6if8A19/bjnTKgSuw3ax82K5FDIZEb85fpJ5z7n11ZlZaW0CvKnUjEf4nTj4Se/0B11N0ctO7R8sebD4p2ehNPE1eSnLiJoueqMKOG+fWTzntx3OnFh6FRo4XaKu02SnwgdRH/esvu0Rm8T7NuaXhO9N3RIYIjKz+YAp62XCoBzknjjWkrzrNadL0AeEoV6WTqGc9sf8AO2uN5YQnq0dUsUskIyv2/p5jqXJNzqkpUasj9YkVcN2PGMfvn/bVW9XFi3KVAewXP1wNWVpq20x3L8i/h60Y+GMM2O/AAJwCfl76ylNdw363LJAilnc9Ts4VVJ5x/wBaSc1kdofFB41TNXs9kyCaVjiNAOpj2Hrn9v316s+KmhIlShI1MHDTM/S3p2XHPcYzjP215Xb4hLX2QFWhVDLbYyFGkJ4GMc9/Tj+nn3G3Jd0t2fJt1EgSd/KqmOcOyjPLMvTgZXqJIJPAHHJMSpFqpvpsEbqAIOQdTUjUIoC8ADgamrCoA3WrLL5Vipj8RAcqD2dT3XPpnGlOy0nS9JPNVatXSJ1KyDAJZwxwM4wAMZ9sDnGtPrJ+LvxtmZasJArqoZh1Y62+fy1XOSirHjb4Xbhep3nVKXlM8R6fxZziM+gB9f1x279tLJ4KNZK8CSRWURvhjKjAOD8RwP49f0Qg26LyLGShcfFE65V/+ds6u2uxamTzatGux9WSVkb79tVqcZdmrJTVpDmaruHnO1XdRFG+G8loVkC8enIxrz+H3MKevdA3H5Y6qKT9CTjQX96biJXgFSBZQeQ8xySQDjPqcY0lm8YWm2m7uEKR9NKbyZoVjPmIeoLkhscAnB+h0lSk/KS6XR9UTdhcWW1VjswJykVuwCyv/mHSvT247cc+51XHXq07VULUrQPEztHDBM808rPxyTjjn1z6cjQ4exLYoLeuSGO5gqiP0BsrnAxzn76NrVoE3h3rqkSVAoVVPPmMPzH1zj1PufbS2/cI3WHeKd8WErfiDOi9YV1HTj+kk9+BjPbkn2012nbZY5Td3B1kuugVio+FQB6fM+p+g9NEbdJJYiWaT1GBo7XXFCbNk1NTU0wCaB3GgLQDKemQcA+/y0dqaWUVJUwptO0ZK3SZV6LUOV+YyPsdZtrcOx78Y5K9tadiLrFhIHkjV+xUlQSD2PI9ddQIB1Q9Os5y0KZ98Y1Qvp9XxjvJa6c+26SPda9mc0ZlDWW6WsxGIyLxhlBwwGMDnHbVUnhis923KW6q16Hy7cDjJJxgMjggg44PfPHbXQf7sqE/4X/0f99fV22qpyIRn5knQWHIm2nQd416GIm2KtY2+rStNPOauDBP5hjmQgYBDJ0kHHHHfTDw94XjqmR4lkQTN1yyzSNJJKfmzEk61aVIU/LGo98Dvq8ADV0Meq6yqXmZ5ijEaKijAAwBr3qamrCE1NTU1CH/2Q=="/>
          <p:cNvSpPr>
            <a:spLocks noChangeAspect="1" noChangeArrowheads="1"/>
          </p:cNvSpPr>
          <p:nvPr/>
        </p:nvSpPr>
        <p:spPr bwMode="auto">
          <a:xfrm>
            <a:off x="0" y="-460375"/>
            <a:ext cx="83820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2915816" y="1052736"/>
            <a:ext cx="3240360" cy="57606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th-TH" sz="240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ชนิดขององค์การที่อยู่รอบตัว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400" dirty="0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400" dirty="0">
              <a:solidFill>
                <a:schemeClr val="accent6">
                  <a:lumMod val="50000"/>
                </a:schemeClr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ตัวยึดเนื้อหา 2"/>
          <p:cNvSpPr>
            <a:spLocks noGrp="1"/>
          </p:cNvSpPr>
          <p:nvPr>
            <p:ph idx="1"/>
          </p:nvPr>
        </p:nvSpPr>
        <p:spPr>
          <a:xfrm>
            <a:off x="1547664" y="1988840"/>
            <a:ext cx="5832648" cy="280831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1. องค์การทางสังคม เช่นครอบครัว  โรงเรียน  วัด  สมาคม</a:t>
            </a:r>
          </a:p>
          <a:p>
            <a:pPr>
              <a:buNone/>
            </a:pPr>
            <a:endParaRPr lang="th-TH" sz="24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None/>
            </a:pP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2. องค์การทางราชการ    เช่นหน่วยราชการต่างๆ</a:t>
            </a:r>
          </a:p>
          <a:p>
            <a:pPr>
              <a:buNone/>
            </a:pPr>
            <a:endParaRPr lang="th-TH" sz="24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None/>
            </a:pP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3. องค์การเอกชน เช่นบริษัท  ห้างร้าน</a:t>
            </a:r>
          </a:p>
          <a:p>
            <a:pPr>
              <a:buNone/>
            </a:pPr>
            <a:endParaRPr lang="th-TH" sz="24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194" name="Picture 2" descr="https://scontent.fbkk22-2.fna.fbcdn.net/v/t1.0-0/p600x600/69940292_1110283809166487_5511991196089581568_o.jpg?_nc_cat=107&amp;ccb=2&amp;_nc_sid=730e14&amp;_nc_eui2=AeFczCumnbp40xogjcvm-RD6Nazhxye5mIU1rOHHJ7mYhRK7ZAIf8l2nKyj16t6r6N_iSDLwcuJtH8frbzUPjqM-&amp;_nc_ohc=5CaiX6K8eNEAX__3PlR&amp;_nc_ht=scontent.fbkk22-2.fna&amp;tp=6&amp;oh=b42f920e39a8f27386e3cb2858533846&amp;oe=5FE168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55" y="1988840"/>
            <a:ext cx="429848" cy="47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โรงเรียน, น่ารัก, การ์ตูน, เวกเตอร์ภาพ PNG และ PSD สำหรับดาวน์โหลดฟร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59" y="2828297"/>
            <a:ext cx="421433" cy="4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ร้านกาแฟน่ารักที่วาดด้วยมือ, แมว, อาคาร, บ้านภาพ PNG และ PSD  สำหรับดาวน์โหลดฟร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59" y="3634958"/>
            <a:ext cx="467544" cy="4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8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1966-CDEE-473F-8F17-DD530A935258}" type="slidenum">
              <a:rPr lang="th-TH" smtClean="0"/>
              <a:pPr/>
              <a:t>12</a:t>
            </a:fld>
            <a:endParaRPr lang="th-TH"/>
          </a:p>
        </p:txBody>
      </p:sp>
      <p:sp>
        <p:nvSpPr>
          <p:cNvPr id="15362" name="AutoShape 2" descr="data:image/jpeg;base64,/9j/4AAQSkZJRgABAQAAAQABAAD/2wCEAAkGBwgHBgkIBwgKCgkLDRYPDQwMDRsUFRAWIB0iIiAdHx8kKDQsJCYxJx8fLT0tMTU3Ojo6Iys/RD84QzQ5OjcBCgoKDQwNGg8PGjclHyU3Nzc3Nzc3Nzc3Nzc3Nzc3Nzc3Nzc3Nzc3Nzc3Nzc3Nzc3Nzc3Nzc3Nzc3Nzc3Nzc3N//AABEIAF4AWAMBIgACEQEDEQH/xAAcAAACAwEBAQEAAAAAAAAAAAAEBQADBgcCAQj/xAA2EAACAgEDAgQEBQEIAwAAAAABAgMEEQAFIRIxBhNBUSJhcYEUMpGhwUIHFTNSsdHw8SNiov/EABkBAAIDAQAAAAAAAAAAAAAAAAECAAMFBP/EACQRAAICAwAABQUAAAAAAAAAAAABAhEDEiETIjFBcQQyUWHB/9oADAMBAAIRAxEAPwDuOpqamoQA3HdIKPSr9TzOMpFGMs2ltbeLu42LMFJacc1ZkDxyszNhuc4wOMevIJBGeDqy9s88m5NerTRktgNHMCRxjsft2wfU/RJ4g3+r4dSQ7vuFamfKJaOnB1SyrkDK4ORjPcjHOdLbHSVDnbt5tSbk+3268fmhC4eInHBxgg/6gkaYTTWl/LGfsAf5GuQ7f/ajNcexF4W8N3bczthp5jl2HTwWYZAOfTOP9NMty8S/2h25dvs1PCcNU1nZpFa/G3nAoRgjIwOc/UDU3jH7mCcHLsTokG5O0rRkAup+JCCGH8/t99M4ZRIoI1y7w0vjneKIrXaibcpmLT3pyjl/iOehBnJ9MnA4HfsduN2pbeBEJZrAiUB3SPqxjjJYDHoc47YPbGipWIoSTq7H2pqqvPHYgSaFuqN1DKw9QdW6ISampqahCuaeOCNpJpFjjUZZmOAB9dUVdyp22K1rEcjDkqG5A+nfQXieFpdsLDlI5FkdcnlQef07/bQNpaE9iCpAjQWTALFewgKhT8QAPr7npxjAPtoX0ZJND20wKlBYMLH+oYyP1BGvzX/aLS3GPxvNsEoVFt2lkjnHUTOshwHbJwSOQcY/KQMDXeVuNPt4uzZjeIMJyFIK9GeogHtwDjPbq1zHxXvlHdd22vcrMaR2NpcSsAxf/wADOqN1t7oW6u3voT5HYXHN+J4bNFstRvCuzV6UdWe5HHwZI3j6znn8vw/yfrrRUdzpbzXEtKQsEBV1ZSrIR6MDyDpfFTqTXrEhQCYOpcgDJ6eVOcZ/fnXvZ6qVL+6sEC+YEYsByeCP41iuak/2zW0pfA53Gcw7BWCkqsvQsrA4KqwyefT2++hGjqWJiNqBnkMSxooTEUGMnrOMfEQ5557EDHORdkubj0ClvcIgnaPrruXXDKOOk9J7cceo+uNPJJ5atOGKEAPNKI0z/QCCT29QAfvraUUl6mRDI5P0DasYow1qiZMap0dTdyQPX9DomKdJQShyAcZ99IIr0UYevY82xhxlUXPljI7nsB9fTRkUld48RT9WG6nWRiuMknHAwOdOR7JjcHOvuqopOrjpxgDscjU0AldiXDCMfmOP340qs+Hvjkaja/DCQ5ZTGHGcggjkdsDg5Hp2OjJMnc0yeFGf2P8AONBbzuEk1iLbacjIZE8yaVe6R9gB8zzz6D7abTZ0IsmtsHnWpS2qTaoCbMjAxzdIzjrOGz7cHgd+311n94pUd48LTOkGa6OIZXQdJaHt0+4x1A9vTWu22vTpopd4EYcInUB0D/c+p1ltzqy7T4kHk3oE2i+xlniknVVQZAlBBPxAg8d+Se2BqrJh2bpjRzyhUtb734CKtJapgaszNGIlT4mLEgDAJPqfnoppYy8sKOvnFekrnnnOP50gpXbdelDHZdokBCiTC5Ix+X4uAfrwffWg2FqIsyy35ZzIApjN0RgY7gr08E5z21kYsLyTpmvlmoQs++Nmjow07cZh85ZQgRzyy45xz6cau3GxH5NWS4lrojRy5rxyMRJkDugJH9f66E8U7dQ3i1UupdkD1iA0SqSkqFhkE44PfB+endVmqdayMpcyOxx25Yn+da81CKv3MeDyOb/Bn4b1SXzqlSSIMoyKxIVwuP8AKeeQe/z0RNHPPWZrasYo16DBE5APHwrk8vnIH30VPsW37tZBvxRzxp8QVl5yfn3GPl649tXbTsNjbp/KbcJLO3IweGOf4pY2HHSX/qX1GeQR3PosMkpR6i+WsXwY7ZBLWrRwzSdciqOo+5190bjU06VFQHZgaSbKnBKdOfvpRa8PSSzfiqts17IUL1Y6lYDsCP5B/XGiN4ha5ulWrJK8cAjaQ9LY6iCPn6fzoWrfnjRqUdlLLeSslax1hvMVuFJPyPr7Y+enjJ3SEljjWzAI59zkszUWesDFxJZiJYKfYAgfF+w+eko2SreWvOYmaS51lCe7YJI6if8A19/bjnTKgSuw3ax82K5FDIZEb85fpJ5z7n11ZlZaW0CvKnUjEf4nTj4Se/0B11N0ctO7R8sebD4p2ehNPE1eSnLiJoueqMKOG+fWTzntx3OnFh6FRo4XaKu02SnwgdRH/esvu0Rm8T7NuaXhO9N3RIYIjKz+YAp62XCoBzknjjWkrzrNadL0AeEoV6WTqGc9sf8AO2uN5YQnq0dUsUskIyv2/p5jqXJNzqkpUasj9YkVcN2PGMfvn/bVW9XFi3KVAewXP1wNWVpq20x3L8i/h60Y+GMM2O/AAJwCfl76ylNdw363LJAilnc9Ts4VVJ5x/wBaSc1kdofFB41TNXs9kyCaVjiNAOpj2Hrn9v316s+KmhIlShI1MHDTM/S3p2XHPcYzjP215Xb4hLX2QFWhVDLbYyFGkJ4GMc9/Tj+nn3G3Jd0t2fJt1EgSd/KqmOcOyjPLMvTgZXqJIJPAHHJMSpFqpvpsEbqAIOQdTUjUIoC8ADgamrCoA3WrLL5Vipj8RAcqD2dT3XPpnGlOy0nS9JPNVatXSJ1KyDAJZwxwM4wAMZ9sDnGtPrJ+LvxtmZasJArqoZh1Y62+fy1XOSirHjb4Xbhep3nVKXlM8R6fxZziM+gB9f1x279tLJ4KNZK8CSRWURvhjKjAOD8RwP49f0Qg26LyLGShcfFE65V/+ds6u2uxamTzatGux9WSVkb79tVqcZdmrJTVpDmaruHnO1XdRFG+G8loVkC8enIxrz+H3MKevdA3H5Y6qKT9CTjQX96biJXgFSBZQeQ8xySQDjPqcY0lm8YWm2m7uEKR9NKbyZoVjPmIeoLkhscAnB+h0lSk/KS6XR9UTdhcWW1VjswJykVuwCyv/mHSvT247cc+51XHXq07VULUrQPEztHDBM808rPxyTjjn1z6cjQ4exLYoLeuSGO5gqiP0BsrnAxzn76NrVoE3h3rqkSVAoVVPPmMPzH1zj1PufbS2/cI3WHeKd8WErfiDOi9YV1HTj+kk9+BjPbkn2012nbZY5Td3B1kuugVio+FQB6fM+p+g9NEbdJJYiWaT1GBo7XXFCbNk1NTU0wCaB3GgLQDKemQcA+/y0dqaWUVJUwptO0ZK3SZV6LUOV+YyPsdZtrcOx78Y5K9tadiLrFhIHkjV+xUlQSD2PI9ddQIB1Q9Os5y0KZ98Y1Qvp9XxjvJa6c+26SPda9mc0ZlDWW6WsxGIyLxhlBwwGMDnHbVUnhis923KW6q16Hy7cDjJJxgMjggg44PfPHbXQf7sqE/4X/0f99fV22qpyIRn5knQWHIm2nQd416GIm2KtY2+rStNPOauDBP5hjmQgYBDJ0kHHHHfTDw94XjqmR4lkQTN1yyzSNJJKfmzEk61aVIU/LGo98Dvq8ADV0Meq6yqXmZ5ijEaKijAAwBr3qamrCE1NTU1CH/2Q=="/>
          <p:cNvSpPr>
            <a:spLocks noChangeAspect="1" noChangeArrowheads="1"/>
          </p:cNvSpPr>
          <p:nvPr/>
        </p:nvSpPr>
        <p:spPr bwMode="auto">
          <a:xfrm>
            <a:off x="0" y="-460375"/>
            <a:ext cx="83820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364" name="AutoShape 4" descr="data:image/jpeg;base64,/9j/4AAQSkZJRgABAQAAAQABAAD/2wCEAAkGBwgHBgkIBwgKCgkLDRYPDQwMDRsUFRAWIB0iIiAdHx8kKDQsJCYxJx8fLT0tMTU3Ojo6Iys/RD84QzQ5OjcBCgoKDQwNGg8PGjclHyU3Nzc3Nzc3Nzc3Nzc3Nzc3Nzc3Nzc3Nzc3Nzc3Nzc3Nzc3Nzc3Nzc3Nzc3Nzc3Nzc3N//AABEIAF4AWAMBIgACEQEDEQH/xAAcAAACAwEBAQEAAAAAAAAAAAAEBQADBgcCAQj/xAA2EAACAgEDAgQEBQEIAwAAAAABAgMEEQAFIRIxBhNBUSJhcYEUMpGhwUIHFTNSsdHw8SNiov/EABkBAAIDAQAAAAAAAAAAAAAAAAECAAMFBP/EACQRAAICAwAABQUAAAAAAAAAAAABAhEDEiETIjFBcQQyUWHB/9oADAMBAAIRAxEAPwDuOpqamoQA3HdIKPSr9TzOMpFGMs2ltbeLu42LMFJacc1ZkDxyszNhuc4wOMevIJBGeDqy9s88m5NerTRktgNHMCRxjsft2wfU/RJ4g3+r4dSQ7vuFamfKJaOnB1SyrkDK4ORjPcjHOdLbHSVDnbt5tSbk+3268fmhC4eInHBxgg/6gkaYTTWl/LGfsAf5GuQ7f/ajNcexF4W8N3bczthp5jl2HTwWYZAOfTOP9NMty8S/2h25dvs1PCcNU1nZpFa/G3nAoRgjIwOc/UDU3jH7mCcHLsTokG5O0rRkAup+JCCGH8/t99M4ZRIoI1y7w0vjneKIrXaibcpmLT3pyjl/iOehBnJ9MnA4HfsduN2pbeBEJZrAiUB3SPqxjjJYDHoc47YPbGipWIoSTq7H2pqqvPHYgSaFuqN1DKw9QdW6ISampqahCuaeOCNpJpFjjUZZmOAB9dUVdyp22K1rEcjDkqG5A+nfQXieFpdsLDlI5FkdcnlQef07/bQNpaE9iCpAjQWTALFewgKhT8QAPr7npxjAPtoX0ZJND20wKlBYMLH+oYyP1BGvzX/aLS3GPxvNsEoVFt2lkjnHUTOshwHbJwSOQcY/KQMDXeVuNPt4uzZjeIMJyFIK9GeogHtwDjPbq1zHxXvlHdd22vcrMaR2NpcSsAxf/wADOqN1t7oW6u3voT5HYXHN+J4bNFstRvCuzV6UdWe5HHwZI3j6znn8vw/yfrrRUdzpbzXEtKQsEBV1ZSrIR6MDyDpfFTqTXrEhQCYOpcgDJ6eVOcZ/fnXvZ6qVL+6sEC+YEYsByeCP41iuak/2zW0pfA53Gcw7BWCkqsvQsrA4KqwyefT2++hGjqWJiNqBnkMSxooTEUGMnrOMfEQ5557EDHORdkubj0ClvcIgnaPrruXXDKOOk9J7cceo+uNPJJ5atOGKEAPNKI0z/QCCT29QAfvraUUl6mRDI5P0DasYow1qiZMap0dTdyQPX9DomKdJQShyAcZ99IIr0UYevY82xhxlUXPljI7nsB9fTRkUld48RT9WG6nWRiuMknHAwOdOR7JjcHOvuqopOrjpxgDscjU0AldiXDCMfmOP340qs+Hvjkaja/DCQ5ZTGHGcggjkdsDg5Hp2OjJMnc0yeFGf2P8AONBbzuEk1iLbacjIZE8yaVe6R9gB8zzz6D7abTZ0IsmtsHnWpS2qTaoCbMjAxzdIzjrOGz7cHgd+311n94pUd48LTOkGa6OIZXQdJaHt0+4x1A9vTWu22vTpopd4EYcInUB0D/c+p1ltzqy7T4kHk3oE2i+xlniknVVQZAlBBPxAg8d+Se2BqrJh2bpjRzyhUtb734CKtJapgaszNGIlT4mLEgDAJPqfnoppYy8sKOvnFekrnnnOP50gpXbdelDHZdokBCiTC5Ix+X4uAfrwffWg2FqIsyy35ZzIApjN0RgY7gr08E5z21kYsLyTpmvlmoQs++Nmjow07cZh85ZQgRzyy45xz6cau3GxH5NWS4lrojRy5rxyMRJkDugJH9f66E8U7dQ3i1UupdkD1iA0SqSkqFhkE44PfB+endVmqdayMpcyOxx25Yn+da81CKv3MeDyOb/Bn4b1SXzqlSSIMoyKxIVwuP8AKeeQe/z0RNHPPWZrasYo16DBE5APHwrk8vnIH30VPsW37tZBvxRzxp8QVl5yfn3GPl649tXbTsNjbp/KbcJLO3IweGOf4pY2HHSX/qX1GeQR3PosMkpR6i+WsXwY7ZBLWrRwzSdciqOo+5190bjU06VFQHZgaSbKnBKdOfvpRa8PSSzfiqts17IUL1Y6lYDsCP5B/XGiN4ha5ulWrJK8cAjaQ9LY6iCPn6fzoWrfnjRqUdlLLeSslax1hvMVuFJPyPr7Y+enjJ3SEljjWzAI59zkszUWesDFxJZiJYKfYAgfF+w+eko2SreWvOYmaS51lCe7YJI6if8A19/bjnTKgSuw3ax82K5FDIZEb85fpJ5z7n11ZlZaW0CvKnUjEf4nTj4Se/0B11N0ctO7R8sebD4p2ehNPE1eSnLiJoueqMKOG+fWTzntx3OnFh6FRo4XaKu02SnwgdRH/esvu0Rm8T7NuaXhO9N3RIYIjKz+YAp62XCoBzknjjWkrzrNadL0AeEoV6WTqGc9sf8AO2uN5YQnq0dUsUskIyv2/p5jqXJNzqkpUasj9YkVcN2PGMfvn/bVW9XFi3KVAewXP1wNWVpq20x3L8i/h60Y+GMM2O/AAJwCfl76ylNdw363LJAilnc9Ts4VVJ5x/wBaSc1kdofFB41TNXs9kyCaVjiNAOpj2Hrn9v316s+KmhIlShI1MHDTM/S3p2XHPcYzjP215Xb4hLX2QFWhVDLbYyFGkJ4GMc9/Tj+nn3G3Jd0t2fJt1EgSd/KqmOcOyjPLMvTgZXqJIJPAHHJMSpFqpvpsEbqAIOQdTUjUIoC8ADgamrCoA3WrLL5Vipj8RAcqD2dT3XPpnGlOy0nS9JPNVatXSJ1KyDAJZwxwM4wAMZ9sDnGtPrJ+LvxtmZasJArqoZh1Y62+fy1XOSirHjb4Xbhep3nVKXlM8R6fxZziM+gB9f1x279tLJ4KNZK8CSRWURvhjKjAOD8RwP49f0Qg26LyLGShcfFE65V/+ds6u2uxamTzatGux9WSVkb79tVqcZdmrJTVpDmaruHnO1XdRFG+G8loVkC8enIxrz+H3MKevdA3H5Y6qKT9CTjQX96biJXgFSBZQeQ8xySQDjPqcY0lm8YWm2m7uEKR9NKbyZoVjPmIeoLkhscAnB+h0lSk/KS6XR9UTdhcWW1VjswJykVuwCyv/mHSvT247cc+51XHXq07VULUrQPEztHDBM808rPxyTjjn1z6cjQ4exLYoLeuSGO5gqiP0BsrnAxzn76NrVoE3h3rqkSVAoVVPPmMPzH1zj1PufbS2/cI3WHeKd8WErfiDOi9YV1HTj+kk9+BjPbkn2012nbZY5Td3B1kuugVio+FQB6fM+p+g9NEbdJJYiWaT1GBo7XXFCbNk1NTU0wCaB3GgLQDKemQcA+/y0dqaWUVJUwptO0ZK3SZV6LUOV+YyPsdZtrcOx78Y5K9tadiLrFhIHkjV+xUlQSD2PI9ddQIB1Q9Os5y0KZ98Y1Qvp9XxjvJa6c+26SPda9mc0ZlDWW6WsxGIyLxhlBwwGMDnHbVUnhis923KW6q16Hy7cDjJJxgMjggg44PfPHbXQf7sqE/4X/0f99fV22qpyIRn5knQWHIm2nQd416GIm2KtY2+rStNPOauDBP5hjmQgYBDJ0kHHHHfTDw94XjqmR4lkQTN1yyzSNJJKfmzEk61aVIU/LGo98Dvq8ADV0Meq6yqXmZ5ijEaKijAAwBr3qamrCE1NTU1CH/2Q=="/>
          <p:cNvSpPr>
            <a:spLocks noChangeAspect="1" noChangeArrowheads="1"/>
          </p:cNvSpPr>
          <p:nvPr/>
        </p:nvSpPr>
        <p:spPr bwMode="auto">
          <a:xfrm>
            <a:off x="0" y="-460375"/>
            <a:ext cx="83820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397168" y="1052736"/>
            <a:ext cx="4680520" cy="85010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th-TH" sz="2400" dirty="0" smtClean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ประโยชน์ขององค์การ</a:t>
            </a:r>
            <a:endParaRPr lang="th-TH" sz="2400" dirty="0">
              <a:solidFill>
                <a:srgbClr val="00206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1547664" y="2276872"/>
            <a:ext cx="6235512" cy="331236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thaiDist">
              <a:buNone/>
            </a:pP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 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องค์การเกิดขึ้นเพื่อเหตุผลทางสังคม เพราะมนุษย์ต้องการยอมรับทางสังคม</a:t>
            </a:r>
          </a:p>
          <a:p>
            <a:pPr algn="thaiDist">
              <a:buNone/>
            </a:pPr>
            <a:endParaRPr lang="th-TH" sz="24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buNone/>
            </a:pPr>
            <a:endParaRPr lang="th-TH" sz="24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buNone/>
            </a:pP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2. 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องค์การเกิดขึ้นเพื่อ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เหตุผลทางวัตถุ   เพราะมนุษย์มีความต้องการพื้นฐานปัจจัยสี่</a:t>
            </a:r>
          </a:p>
          <a:p>
            <a:pPr algn="thaiDist">
              <a:buNone/>
            </a:pPr>
            <a:endParaRPr lang="th-TH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69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13</a:t>
            </a:fld>
            <a:endParaRPr lang="th-TH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339552"/>
              </p:ext>
            </p:extLst>
          </p:nvPr>
        </p:nvGraphicFramePr>
        <p:xfrm>
          <a:off x="500034" y="1214422"/>
          <a:ext cx="8429684" cy="5120640"/>
        </p:xfrm>
        <a:graphic>
          <a:graphicData uri="http://schemas.openxmlformats.org/drawingml/2006/table">
            <a:tbl>
              <a:tblPr/>
              <a:tblGrid>
                <a:gridCol w="178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3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0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273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sng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เกณฑ์การแบ่ง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sng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ประเภทขององค์การ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27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ผลกำไร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มุ่งแสวงหาผลกำไร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27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ไม่มุ่งแสวงหาผลกำไร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27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ชนิดของผลิตภัณฑ์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ด้านการผลิต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273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องค์การ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ด้านการบริการ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27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ลักษณะความเป็นเจ้าของ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ภาครัฐ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27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ภาคเอกชน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27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แบบปฐม(ปฐมภูมิ)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27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แบบมัธยม(ทุติยภูมิ)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27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โครงสร้าง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เป็นทางการ(รูปนัย)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27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ไม่เป็นทางการ(อรูปนัย)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Left Brace 3"/>
          <p:cNvSpPr/>
          <p:nvPr/>
        </p:nvSpPr>
        <p:spPr>
          <a:xfrm>
            <a:off x="5715008" y="3071810"/>
            <a:ext cx="117157" cy="37147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  <p:sp>
        <p:nvSpPr>
          <p:cNvPr id="5" name="Left Brace 4"/>
          <p:cNvSpPr/>
          <p:nvPr/>
        </p:nvSpPr>
        <p:spPr>
          <a:xfrm>
            <a:off x="5786446" y="3929066"/>
            <a:ext cx="45719" cy="42862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  <p:sp>
        <p:nvSpPr>
          <p:cNvPr id="6" name="Left Brace 5"/>
          <p:cNvSpPr/>
          <p:nvPr/>
        </p:nvSpPr>
        <p:spPr>
          <a:xfrm>
            <a:off x="5786446" y="4786322"/>
            <a:ext cx="45719" cy="42862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  <p:sp>
        <p:nvSpPr>
          <p:cNvPr id="7" name="Left Brace 6"/>
          <p:cNvSpPr/>
          <p:nvPr/>
        </p:nvSpPr>
        <p:spPr>
          <a:xfrm>
            <a:off x="5786446" y="5643578"/>
            <a:ext cx="71438" cy="50006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  <p:sp>
        <p:nvSpPr>
          <p:cNvPr id="8" name="Left Brace 7"/>
          <p:cNvSpPr/>
          <p:nvPr/>
        </p:nvSpPr>
        <p:spPr>
          <a:xfrm>
            <a:off x="5715008" y="2214554"/>
            <a:ext cx="117157" cy="37147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231086" y="2483634"/>
            <a:ext cx="125254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00166" y="3143248"/>
            <a:ext cx="714380" cy="43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00166" y="3571876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1250134" y="3821908"/>
            <a:ext cx="1214446" cy="714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750067" y="4250537"/>
            <a:ext cx="221457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57356" y="357166"/>
            <a:ext cx="607223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ประเภทขององค์การ</a:t>
            </a:r>
            <a:endParaRPr lang="en-US" sz="32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123728" y="908720"/>
            <a:ext cx="5616624" cy="2736304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องค์กรที่แบ่งตามลักษณะการเกิด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sz="28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แบบปฐมภูมิ</a:t>
            </a:r>
            <a:r>
              <a:rPr lang="th-TH" sz="2800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องค์การที่เกิดขึ้นเองโดยธรรมชาติ สมาชิกทุกคนเกี่ยวข้องมาแต่กำเนิด มีการติดต่อสัมพันธ์กันเป็นส่วนตัว เช่น ครอบครัว ศาสนา หมู่บ้าน</a:t>
            </a:r>
          </a:p>
          <a:p>
            <a:pPr algn="thaiDi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sz="360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300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123728" y="908720"/>
            <a:ext cx="5616624" cy="2736304"/>
          </a:xfrm>
          <a:solidFill>
            <a:schemeClr val="bg1"/>
          </a:solidFill>
        </p:spPr>
        <p:txBody>
          <a:bodyPr rtlCol="0">
            <a:normAutofit fontScale="85000" lnSpcReduction="20000"/>
          </a:bodyPr>
          <a:lstStyle/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องค์กรที่แบ่งตามลักษณะการเกิด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sz="28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lnSpc>
                <a:spcPct val="80000"/>
              </a:lnSpc>
              <a:defRPr/>
            </a:pPr>
            <a:r>
              <a:rPr lang="th-TH" sz="3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3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แบบทุติยภูมิ </a:t>
            </a:r>
            <a:r>
              <a:rPr lang="th-TH" sz="2800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องค์การที่มนุษย์จัดตั้งขึ้น สมาชิกมีความสัมพันธ์กันด้วยเหตุผล มีความรู้สึกสำนึกอย่างเป็นทางการ เช่น ห้างหุ้นส่วน บริษัท ส่วนราชการต่าง ๆ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sz="28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sz="28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360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300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89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676456" cy="4032448"/>
          </a:xfrm>
        </p:spPr>
        <p:txBody>
          <a:bodyPr rtlCol="0">
            <a:normAutofit/>
          </a:bodyPr>
          <a:lstStyle/>
          <a:p>
            <a:pPr algn="thaiDi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sz="3600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thaiDi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	</a:t>
            </a:r>
            <a:endParaRPr lang="en-US" sz="3000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16</a:t>
            </a:fld>
            <a:endParaRPr lang="th-TH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430858" y="1124744"/>
            <a:ext cx="6749828" cy="2523735"/>
          </a:xfrm>
          <a:prstGeom prst="rect">
            <a:avLst/>
          </a:prstGeom>
          <a:solidFill>
            <a:schemeClr val="bg1"/>
          </a:solidFill>
        </p:spPr>
        <p:txBody>
          <a:bodyPr vert="horz" lIns="45720" rIns="45720">
            <a:normAutofit fontScale="92500"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>
              <a:lnSpc>
                <a:spcPct val="90000"/>
              </a:lnSpc>
              <a:defRPr/>
            </a:pPr>
            <a:r>
              <a:rPr lang="th-TH" sz="2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</a:t>
            </a:r>
            <a:r>
              <a:rPr lang="th-TH" sz="3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ที่เป็นทางการ</a:t>
            </a:r>
          </a:p>
          <a:p>
            <a:pPr algn="l">
              <a:lnSpc>
                <a:spcPct val="90000"/>
              </a:lnSpc>
              <a:defRPr/>
            </a:pPr>
            <a:r>
              <a:rPr lang="th-TH" sz="2600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6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คือองค์การที่มีรูปแบบ มีโครงสร้าง ระเบียบ กฎเกณฑ์ตายตัวชัดเจน </a:t>
            </a:r>
          </a:p>
          <a:p>
            <a:pPr algn="l">
              <a:lnSpc>
                <a:spcPct val="90000"/>
              </a:lnSpc>
              <a:defRPr/>
            </a:pPr>
            <a:endParaRPr lang="th-TH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lnSpc>
                <a:spcPct val="90000"/>
              </a:lnSpc>
              <a:defRPr/>
            </a:pPr>
            <a:r>
              <a:rPr lang="th-TH" sz="2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</a:t>
            </a:r>
            <a:r>
              <a:rPr lang="th-TH" sz="3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ที่ไม่เป็นทางการ</a:t>
            </a:r>
            <a:r>
              <a:rPr lang="th-TH" sz="30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l">
              <a:lnSpc>
                <a:spcPct val="80000"/>
              </a:lnSpc>
              <a:defRPr/>
            </a:pPr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6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คือองค์การที่ไร้รูปแบบที่ชัดเจน มีความพอใจและความสัมพันธ์ส่วนตัว</a:t>
            </a:r>
            <a:endParaRPr lang="th-TH" sz="26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11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132" y="2132856"/>
            <a:ext cx="5722440" cy="3099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thaiDist">
              <a:lnSpc>
                <a:spcPct val="80000"/>
              </a:lnSpc>
              <a:defRPr/>
            </a:pP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เพื่อประโยชน์ของสมาชิก เช่น สหกรณ์ พรรคการเมือง</a:t>
            </a:r>
          </a:p>
          <a:p>
            <a:pPr algn="thaiDist">
              <a:lnSpc>
                <a:spcPct val="80000"/>
              </a:lnSpc>
              <a:buNone/>
              <a:defRPr/>
            </a:pPr>
            <a:endParaRPr lang="th-TH" sz="24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lnSpc>
                <a:spcPct val="80000"/>
              </a:lnSpc>
              <a:defRPr/>
            </a:pP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เพื่อผลประโยชน์หรือกำไร เช่น บริษัท ห้างร้านต่าง ๆ ธนาคาร</a:t>
            </a:r>
          </a:p>
          <a:p>
            <a:pPr algn="thaiDist">
              <a:lnSpc>
                <a:spcPct val="80000"/>
              </a:lnSpc>
              <a:buNone/>
              <a:defRPr/>
            </a:pPr>
            <a:endParaRPr lang="th-TH" sz="24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lnSpc>
                <a:spcPct val="80000"/>
              </a:lnSpc>
              <a:defRPr/>
            </a:pP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เพื่อบริการสาธารณชน เช่น โรงเรียน โรงพยาบาล สมาคมเพื่อการสงเคราะห์ต่าง ๆ</a:t>
            </a:r>
          </a:p>
          <a:p>
            <a:pPr algn="thaiDist">
              <a:lnSpc>
                <a:spcPct val="80000"/>
              </a:lnSpc>
              <a:buNone/>
              <a:defRPr/>
            </a:pPr>
            <a:endParaRPr lang="th-TH" sz="24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lnSpc>
                <a:spcPct val="80000"/>
              </a:lnSpc>
              <a:defRPr/>
            </a:pP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เพื่อสวัสดิภาพของประชาชน  เช่น กระทรวง ทบวง</a:t>
            </a:r>
            <a:endParaRPr lang="th-TH" sz="24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17</a:t>
            </a:fld>
            <a:endParaRPr lang="th-TH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2964" y="1196038"/>
            <a:ext cx="5193332" cy="63408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องค์กรที่แบ่ง</a:t>
            </a:r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</a:t>
            </a:r>
            <a:r>
              <a:rPr lang="th-TH" sz="2400" dirty="0" smtClean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เกณฑ์ตามวัตถุประสงค์</a:t>
            </a:r>
            <a:r>
              <a:rPr lang="th-TH" sz="2800" dirty="0" smtClean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800" dirty="0" smtClean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dirty="0">
              <a:solidFill>
                <a:srgbClr val="00206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068250" y="2024663"/>
            <a:ext cx="5007500" cy="334855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thaiDist"/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</a:t>
            </a:r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องค์การทั่วไป  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มีลักษณะเหมือนกันคือสร้างคุณค่าที่ปรารถนาให้สังคม ตอบสนองความต้องการของกลุ่มคนต่างๆ</a:t>
            </a:r>
          </a:p>
          <a:p>
            <a:pPr marL="109728" indent="0" algn="thaiDist">
              <a:buNone/>
            </a:pPr>
            <a:endParaRPr lang="th-TH" sz="24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วัตถุประสงค์องค์การ</a:t>
            </a:r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ทางธุรกิจ   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มุ่งกำไรสูงสุด ดำรงอยู่และความเจริญขององค์การ สร้างสรรค์คุณค่าในสังคม</a:t>
            </a:r>
            <a:endParaRPr lang="th-TH" sz="24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1966-CDEE-473F-8F17-DD530A935258}" type="slidenum">
              <a:rPr lang="th-TH" smtClean="0"/>
              <a:pPr/>
              <a:t>18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30624" y="548680"/>
            <a:ext cx="3682752" cy="7969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วัตถุประสงค์ขององค์การ</a:t>
            </a:r>
            <a:endParaRPr lang="th-TH" sz="2400" b="1" dirty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95736" y="1844824"/>
            <a:ext cx="4752528" cy="288032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thaiDist"/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สภาวะแวดล้อม หมายถึง สิ่งที่อยู่รอบ ๆ องค์การ เช่น วัฒนธรรม สังคม สภาพทางด้านเศรษฐกิจ คู่แข่ง รัฐบาล กฎหมาย เป็นต้น</a:t>
            </a:r>
          </a:p>
          <a:p>
            <a:pPr algn="thaiDist"/>
            <a:endParaRPr lang="th-TH" sz="24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สภาวะแวดล้อมมีผลต่อความเป็นอยู่ของกิจการ</a:t>
            </a:r>
          </a:p>
          <a:p>
            <a:pPr marL="109728" indent="0" algn="thaiDist">
              <a:buNone/>
            </a:pPr>
            <a:endParaRPr lang="th-TH" sz="24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ผู้จัดการองค์การต้องคำนึงสภาวะแวดล้อมที่มีผลกระทบต่อการตัดสินใจและกิจกรรมต่างๆ ขององค์การ</a:t>
            </a:r>
          </a:p>
          <a:p>
            <a:pPr algn="thaiDist"/>
            <a:endParaRPr lang="th-TH" sz="24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1966-CDEE-473F-8F17-DD530A935258}" type="slidenum">
              <a:rPr lang="th-TH" smtClean="0"/>
              <a:pPr/>
              <a:t>19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29408" y="548680"/>
            <a:ext cx="4618856" cy="63408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effectLst/>
              </a:rPr>
              <a:t>สภาวะแวดล้อมขององค์การ</a:t>
            </a:r>
            <a:endParaRPr lang="th-TH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75656" y="1916832"/>
            <a:ext cx="6060580" cy="1944216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                         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</a:t>
            </a:r>
            <a:endParaRPr lang="en-US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กระบวนการในการจัดระเบียบการดำเนินงานและการประสานงานร่วมกันของบุคคลตั้งแต่ 2 คนขึ้นไป เพื่อให้สามารถบรรลุวัตถุประสงค์ขององค์การ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h-TH" sz="36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835696" y="1710399"/>
            <a:ext cx="6048672" cy="43204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1.  สภาพแวดล้อมภายนอกองค์การ</a:t>
            </a:r>
          </a:p>
          <a:p>
            <a:pPr lvl="1" algn="thaiDist">
              <a:buNone/>
            </a:pP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1.1  สภาวะแวดล้อม</a:t>
            </a:r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ทั่วไป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ได้แก่ สภาวะ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แวดล้อมทาง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  สภาวะแวดล้อมทางเทคโนโลยี 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สภาวะแวดล้อมทาง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ทางสังคม 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สภาวะแวดล้อมทาง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การเมืองและกฎหมาย 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สภาวะแวดล้อมทาง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ระหว่างประเทศ</a:t>
            </a:r>
          </a:p>
          <a:p>
            <a:pPr lvl="1" algn="thaiDist">
              <a:buNone/>
            </a:pPr>
            <a:endParaRPr lang="th-TH" sz="24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thaiDist">
              <a:buNone/>
            </a:pP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1.2  สภาวะแวดล้อม</a:t>
            </a:r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ที่เกี่ยวกับงาน  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 การค้า  คู่แข่งขัน  ผู้จัดส่งวัตถุดิบ  เจ้าหน้าที่รัฐ  ตลาดแรงงาน  ผู้ร่วมลงทุน</a:t>
            </a:r>
          </a:p>
          <a:p>
            <a:pPr lvl="1" algn="thaiDist">
              <a:buNone/>
            </a:pP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1966-CDEE-473F-8F17-DD530A935258}" type="slidenum">
              <a:rPr lang="th-TH" smtClean="0"/>
              <a:pPr/>
              <a:t>20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79812" y="593197"/>
            <a:ext cx="3708412" cy="9286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ประเภทของสภาวะแวดล้อมองค์การ</a:t>
            </a:r>
            <a:endParaRPr lang="th-TH" sz="2400" b="1" dirty="0">
              <a:solidFill>
                <a:srgbClr val="00206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170" name="AutoShape 2" descr="data:image/jpeg;base64,/9j/4AAQSkZJRgABAQAAAQABAAD/2wCEAAkGBwgHBgkIBwgKCgkLDRYPDQwMDRsUFRAWIB0iIiAdHx8kKDQsJCYxJx8fLT0tMTU3Ojo6Iys/RD84QzQ5OjcBCgoKDQwNGg8PGjclHyU3Nzc3Nzc3Nzc3Nzc3Nzc3Nzc3Nzc3Nzc3Nzc3Nzc3Nzc3Nzc3Nzc3Nzc3Nzc3Nzc3N//AABEIAFsAWgMBIgACEQEDEQH/xAAcAAABBQEBAQAAAAAAAAAAAAAGAgMEBQcAAQj/xAA7EAACAQMDAQcCBAMFCQAAAAABAgMABBEFEiETBhQiMUFRYXGRMoGhsQcV8CNCcsHhJFJTYoKDk6LR/8QAGgEBAQADAQEAAAAAAAAAAAAABAUBAgMGAP/EACsRAAEEAAYCAAQHAAAAAAAAAAEAAgMRBBITITFBIlEUodHwBTIzQ3Gxwf/aAAwDAQACEQMRAD8AYi1WYv4EUD5qZDdEgmU5z6BvKq+MktmROB6586lQyW0c6eHqe4PIFehIHpQmk+1OguDKpHTI9BgE1c6FpDavcN4RHEnDORyT8Um31a0tWRTsaPazMVHKBVJJx6+nl70V6HqMN5Zx3cB2RElfHgYIOCPb7UCXEZbA5T44AaJ4VdN2V0K3fGp3yKVQyFXlEfhHm3vgVXy9ktJ1ZHPZ7UlzE2JP74+P2NMfxHitZ26096ioyIotyDkupY7hjGcg4z6Y48zUX+Gato7XMwnMlncgkqcZ3AjHGTjA3D5zn14KZ5mN1Cdl2yYc2ztD+vdk9W0sl5LZp4/+JGdwH5edDToR5rj4r6BlurXUYjHHJtcjGGrPNW7N2glntLaWR7qLB8UfBz6Zp2Hx7XjzQZsH3Gs92/Fdtoq03szJdXc0E0YV04I3Ywfy/arG+7CpBal47phKAcBx4T8UwzRg1aLozEWAgMqKTtq0uLKeBjHLDgj+8BkGmO7n3rrQK4ajhsrIxySJuGAB6ipWlTiG5UzMyoQQWA5p6CxaW6jswwZmcL4PT3p3uHdJZLi4jY2lsx37l4YAcYbyIJ9PaiTYiOMU5MjhefIdJG+Ds/cTapqMsP8AaZ7lEg58R/EVHrgDGSfWq/TO2DR67ZTXUk0VnGW6iRc5Bzjj15oR1zU7rWL+ach2C5fCjOxR6/AHvTNtKrRqg5IP4s1IwzTNLuNv6SZJTktF+s9oZ9dvnnnROmAUhXHMa59/U/J/KrXs/dwwqkbXHT3seojAbW9uT5cftQnYxs+Nqkjy4GeaJdBWW3v4blF8UTZAYcH4NWpsMwwlgUgyv1w5HEMiRuoLkOcZU8/15GnzZxXyyS2cp/mIiO2SNtp5GP8AD/WeDzV/Z6favueeOJppVwwx5DHkKlQwW9unShRUjJxtHvXmmNYxu12vRxscP4QPDqKaS/TvEYTg+Lgbvjd84xS7rtNZyrtETHj1FTO3umgWq3+xj0cK7qu49M+pHrg/pQVbBbiJpYhujVtvUHk30/1qvA6GSgeUWbXjsjhIvOnO+6OIJ7YqJ3Y/H3qx6Vd0fgVRBpTDubKu5Ozy6fJDMO8OUYMTF5nHt7UPa/Itj2Snt5FEMYlJRfLBbzHn6ZAFalJPEsbO5RUUZLMcAD3zWNfxK1O01N27lMXgcqyEAgHjnH6feok9zDy5VdwETduCg7RNem0aS4FvbwSrdKI5usud8PO6P4DZGT/yiiO27Yzs8byaZpzlJGkG6M+pJx5+QBxj6e1AiFQcEEEe1FnZPRY9YS8kmuWgS1WNjtVDu3OF83dQMZz50jChjR5LlIHVTUU6Rqepal0WtbCNjbSq7NED4mwwBbnzOW5+ntRlpHVMtu11BDtUx7mUZYjJxnP+E/l9aFdJ0CWzvO7WWrSsz7HeW2QCLpM5VHzvBPHPAIGQM+tESW09rbLJ3uSfhSFAPMZDlW8z5gMcfNJlyEU2vmiRh7XW4H5I3Onx4K9Z/r7V4qQW8gfr8KclcVXxXUkDywu/V6RIJbj1x7mkd7LygsfD7CpWlIb3VQysHSm6lKL+wvIYkWQyQOgVuAxKkAE1l/Z+wvdPhljuX25BiWMAeFcgnJBPJKj7CtXt0QR5QYB5oESe2u55jazxTBZGB6bg45rfAsa5xLulzxckjGUO+VF6Nd0am9L4r3pfFWLUhe3k66pZG0vYGkt2ZSyqcbsHIH0yKzHX1huLa5W1j2w213NEgHIAUgY/b67vrWiCaQLtDECol1ZQ3NnNalERJck7VA8Xv9aMYRnDgnGa2FpWKhyrtx4h5mrbSNWMPVhckwzKokQk4bacjIHnzTuq6C1tDfySTFLi2IIh6eRIp9Q2ePtS7rSLOHsNpmuWhka7lvO7zgtlTuDEcY4xtx+dSZmlshASWwmVmYIr0q51CWJksNTa3tkJCwvOw6YznH0yc4qRbSTWmIZpQ8D4Pgfcp25A+2T96r7zTJtH1OLTIZDdPPEJYtkRDPuHlt5OfCT+vFRLq/jhSEM+WhhVXUeh54p34fipHyZH1Vev9UrEwyDrdH9pqTszMZWYvyxLfi+tWlvc7iOaDNPhni1mTTbh1jaCBp5n5IRQob/MfrV/pMkk1tBchSI5iennzYD1+lOfp8NK3i1a8x939Ub3d5HZ6BLeur7I4CxCDLHA5wPU8Vl/Ye3WTvd3a6fPBHcSO3eXdcPlicIvsOPjzo9MjmBIS3C84pG00KKEMNps02YZaUTpV3S+Klba820nMhZUPsuKTT7pmk7BiulrNIf7VQt0IrsRCSGLctyoHiKN6j6H0octVI7I6toAi6gRlvLZvcB937FhWixqM7TyD5g+tUmt6NcWYN/pbbekCTH7KfPHx8VMxkLr1Gqpgp21puTdv/tnb/s7qnSfuo0kFVUZJdS/AHvjFDegW9x2t7MDwhbzTNSM0vHEkUjhnH1Df5+9EHZrXLtJrKNQMW46CZUHAY/vRboGk2zalrU1sipuumDovGSQpb6+LNT2SkbDlUXMHJSZOy+6fXrmaQj+YdJZGUcrEqrlRjn0b71MsIC0S3U9uLbwhLa1I5jjHALex9celWCFrObaoDMPxFvc0h2LsWbkmn4Zj/zFAxUjKyhJFe11PQwGRS2QB80wmuVPAJ4TNdgVIa2ZRng/Sm+mfavswWcpCqDbSY3dKTHvtOKZaMGtHkRXQqyggjkGoa6VYKnFrF+YzXEYz2Eh2D9FA0cIDA1IUAghsEeWDRgdMshGwFsmDUN9NswMiEDn/eP/ANrb4lp6WPhnDtY/3TumvTRQr4IpsqD6DzArQ9BmH831kDgtMmR/20Of1oW1GNY+2N8qDCh0wP8ApWiHS+O0GoAerRk/+NajfuuVhv6YV9NbPPdMEwCQDyaT3C4jydqn496sIgM7vUDzqSvI5qk2VwaFOfA0uJQ+1vKM/wBmalogRAuP/arV1XB4FV06gPwK3EmdczEGbhN+EY/WngYMfgppPxVOCjH4R9qw40tmC1//2Q=="/>
          <p:cNvSpPr>
            <a:spLocks noChangeAspect="1" noChangeArrowheads="1"/>
          </p:cNvSpPr>
          <p:nvPr/>
        </p:nvSpPr>
        <p:spPr bwMode="auto">
          <a:xfrm>
            <a:off x="0" y="-411163"/>
            <a:ext cx="85725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72" name="AutoShape 4" descr="data:image/jpeg;base64,/9j/4AAQSkZJRgABAQAAAQABAAD/2wCEAAkGBwgHBgkIBwgKCgkLDRYPDQwMDRsUFRAWIB0iIiAdHx8kKDQsJCYxJx8fLT0tMTU3Ojo6Iys/RD84QzQ5OjcBCgoKDQwNGg8PGjclHyU3Nzc3Nzc3Nzc3Nzc3Nzc3Nzc3Nzc3Nzc3Nzc3Nzc3Nzc3Nzc3Nzc3Nzc3Nzc3Nzc3N//AABEIAFsAWgMBIgACEQEDEQH/xAAcAAABBQEBAQAAAAAAAAAAAAAGAgMEBQcAAQj/xAA7EAACAQMDAQcCBAMFCQAAAAABAgMABBEFEiETBhQiMUFRYXGRMoGhsQcV8CNCcsHhJFJTYoKDk6LR/8QAGgEBAQADAQEAAAAAAAAAAAAABAUBAgMGAP/EACsRAAEEAAYCAAQHAAAAAAAAAAEAAgMRBBITITFBIlEUodHwBTIzQ3Gxwf/aAAwDAQACEQMRAD8AYi1WYv4EUD5qZDdEgmU5z6BvKq+MktmROB6586lQyW0c6eHqe4PIFehIHpQmk+1OguDKpHTI9BgE1c6FpDavcN4RHEnDORyT8Um31a0tWRTsaPazMVHKBVJJx6+nl70V6HqMN5Zx3cB2RElfHgYIOCPb7UCXEZbA5T44AaJ4VdN2V0K3fGp3yKVQyFXlEfhHm3vgVXy9ktJ1ZHPZ7UlzE2JP74+P2NMfxHitZ26096ioyIotyDkupY7hjGcg4z6Y48zUX+Gato7XMwnMlncgkqcZ3AjHGTjA3D5zn14KZ5mN1Cdl2yYc2ztD+vdk9W0sl5LZp4/+JGdwH5edDToR5rj4r6BlurXUYjHHJtcjGGrPNW7N2glntLaWR7qLB8UfBz6Zp2Hx7XjzQZsH3Gs92/Fdtoq03szJdXc0E0YV04I3Ywfy/arG+7CpBal47phKAcBx4T8UwzRg1aLozEWAgMqKTtq0uLKeBjHLDgj+8BkGmO7n3rrQK4ajhsrIxySJuGAB6ipWlTiG5UzMyoQQWA5p6CxaW6jswwZmcL4PT3p3uHdJZLi4jY2lsx37l4YAcYbyIJ9PaiTYiOMU5MjhefIdJG+Ds/cTapqMsP8AaZ7lEg58R/EVHrgDGSfWq/TO2DR67ZTXUk0VnGW6iRc5Bzjj15oR1zU7rWL+ach2C5fCjOxR6/AHvTNtKrRqg5IP4s1IwzTNLuNv6SZJTktF+s9oZ9dvnnnROmAUhXHMa59/U/J/KrXs/dwwqkbXHT3seojAbW9uT5cftQnYxs+Nqkjy4GeaJdBWW3v4blF8UTZAYcH4NWpsMwwlgUgyv1w5HEMiRuoLkOcZU8/15GnzZxXyyS2cp/mIiO2SNtp5GP8AD/WeDzV/Z6favueeOJppVwwx5DHkKlQwW9unShRUjJxtHvXmmNYxu12vRxscP4QPDqKaS/TvEYTg+Lgbvjd84xS7rtNZyrtETHj1FTO3umgWq3+xj0cK7qu49M+pHrg/pQVbBbiJpYhujVtvUHk30/1qvA6GSgeUWbXjsjhIvOnO+6OIJ7YqJ3Y/H3qx6Vd0fgVRBpTDubKu5Ozy6fJDMO8OUYMTF5nHt7UPa/Itj2Snt5FEMYlJRfLBbzHn6ZAFalJPEsbO5RUUZLMcAD3zWNfxK1O01N27lMXgcqyEAgHjnH6feok9zDy5VdwETduCg7RNem0aS4FvbwSrdKI5usud8PO6P4DZGT/yiiO27Yzs8byaZpzlJGkG6M+pJx5+QBxj6e1AiFQcEEEe1FnZPRY9YS8kmuWgS1WNjtVDu3OF83dQMZz50jChjR5LlIHVTUU6Rqepal0WtbCNjbSq7NED4mwwBbnzOW5+ntRlpHVMtu11BDtUx7mUZYjJxnP+E/l9aFdJ0CWzvO7WWrSsz7HeW2QCLpM5VHzvBPHPAIGQM+tESW09rbLJ3uSfhSFAPMZDlW8z5gMcfNJlyEU2vmiRh7XW4H5I3Onx4K9Z/r7V4qQW8gfr8KclcVXxXUkDywu/V6RIJbj1x7mkd7LygsfD7CpWlIb3VQysHSm6lKL+wvIYkWQyQOgVuAxKkAE1l/Z+wvdPhljuX25BiWMAeFcgnJBPJKj7CtXt0QR5QYB5oESe2u55jazxTBZGB6bg45rfAsa5xLulzxckjGUO+VF6Nd0am9L4r3pfFWLUhe3k66pZG0vYGkt2ZSyqcbsHIH0yKzHX1huLa5W1j2w213NEgHIAUgY/b67vrWiCaQLtDECol1ZQ3NnNalERJck7VA8Xv9aMYRnDgnGa2FpWKhyrtx4h5mrbSNWMPVhckwzKokQk4bacjIHnzTuq6C1tDfySTFLi2IIh6eRIp9Q2ePtS7rSLOHsNpmuWhka7lvO7zgtlTuDEcY4xtx+dSZmlshASWwmVmYIr0q51CWJksNTa3tkJCwvOw6YznH0yc4qRbSTWmIZpQ8D4Pgfcp25A+2T96r7zTJtH1OLTIZDdPPEJYtkRDPuHlt5OfCT+vFRLq/jhSEM+WhhVXUeh54p34fipHyZH1Vev9UrEwyDrdH9pqTszMZWYvyxLfi+tWlvc7iOaDNPhni1mTTbh1jaCBp5n5IRQob/MfrV/pMkk1tBchSI5iennzYD1+lOfp8NK3i1a8x939Ub3d5HZ6BLeur7I4CxCDLHA5wPU8Vl/Ye3WTvd3a6fPBHcSO3eXdcPlicIvsOPjzo9MjmBIS3C84pG00KKEMNps02YZaUTpV3S+Klba820nMhZUPsuKTT7pmk7BiulrNIf7VQt0IrsRCSGLctyoHiKN6j6H0octVI7I6toAi6gRlvLZvcB937FhWixqM7TyD5g+tUmt6NcWYN/pbbekCTH7KfPHx8VMxkLr1Gqpgp21puTdv/tnb/s7qnSfuo0kFVUZJdS/AHvjFDegW9x2t7MDwhbzTNSM0vHEkUjhnH1Df5+9EHZrXLtJrKNQMW46CZUHAY/vRboGk2zalrU1sipuumDovGSQpb6+LNT2SkbDlUXMHJSZOy+6fXrmaQj+YdJZGUcrEqrlRjn0b71MsIC0S3U9uLbwhLa1I5jjHALex9celWCFrObaoDMPxFvc0h2LsWbkmn4Zj/zFAxUjKyhJFe11PQwGRS2QB80wmuVPAJ4TNdgVIa2ZRng/Sm+mfavswWcpCqDbSY3dKTHvtOKZaMGtHkRXQqyggjkGoa6VYKnFrF+YzXEYz2Eh2D9FA0cIDA1IUAghsEeWDRgdMshGwFsmDUN9NswMiEDn/eP/ANrb4lp6WPhnDtY/3TumvTRQr4IpsqD6DzArQ9BmH831kDgtMmR/20Of1oW1GNY+2N8qDCh0wP8ApWiHS+O0GoAerRk/+NajfuuVhv6YV9NbPPdMEwCQDyaT3C4jydqn496sIgM7vUDzqSvI5qk2VwaFOfA0uJQ+1vKM/wBmalogRAuP/arV1XB4FV06gPwK3EmdczEGbhN+EY/WngYMfgppPxVOCjH4R9qw40tmC1//2Q=="/>
          <p:cNvSpPr>
            <a:spLocks noChangeAspect="1" noChangeArrowheads="1"/>
          </p:cNvSpPr>
          <p:nvPr/>
        </p:nvSpPr>
        <p:spPr bwMode="auto">
          <a:xfrm>
            <a:off x="0" y="-411163"/>
            <a:ext cx="85725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74" name="AutoShape 6" descr="data:image/jpeg;base64,/9j/4AAQSkZJRgABAQAAAQABAAD/2wCEAAkGBwgHBgkIBwgKCgkLDRYPDQwMDRsUFRAWIB0iIiAdHx8kKDQsJCYxJx8fLT0tMTU3Ojo6Iys/RD84QzQ5OjcBCgoKDQwNGg8PGjclHyU3Nzc3Nzc3Nzc3Nzc3Nzc3Nzc3Nzc3Nzc3Nzc3Nzc3Nzc3Nzc3Nzc3Nzc3Nzc3Nzc3N//AABEIAFsAWgMBIgACEQEDEQH/xAAcAAABBQEBAQAAAAAAAAAAAAAGAgMEBQcAAQj/xAA7EAACAQMDAQcCBAMFCQAAAAABAgMABBEFEiETBhQiMUFRYXGRMoGhsQcV8CNCcsHhJFJTYoKDk6LR/8QAGgEBAQADAQEAAAAAAAAAAAAABAUBAgMGAP/EACsRAAEEAAYCAAQHAAAAAAAAAAEAAgMRBBITITFBIlEUodHwBTIzQ3Gxwf/aAAwDAQACEQMRAD8AYi1WYv4EUD5qZDdEgmU5z6BvKq+MktmROB6586lQyW0c6eHqe4PIFehIHpQmk+1OguDKpHTI9BgE1c6FpDavcN4RHEnDORyT8Um31a0tWRTsaPazMVHKBVJJx6+nl70V6HqMN5Zx3cB2RElfHgYIOCPb7UCXEZbA5T44AaJ4VdN2V0K3fGp3yKVQyFXlEfhHm3vgVXy9ktJ1ZHPZ7UlzE2JP74+P2NMfxHitZ26096ioyIotyDkupY7hjGcg4z6Y48zUX+Gato7XMwnMlncgkqcZ3AjHGTjA3D5zn14KZ5mN1Cdl2yYc2ztD+vdk9W0sl5LZp4/+JGdwH5edDToR5rj4r6BlurXUYjHHJtcjGGrPNW7N2glntLaWR7qLB8UfBz6Zp2Hx7XjzQZsH3Gs92/Fdtoq03szJdXc0E0YV04I3Ywfy/arG+7CpBal47phKAcBx4T8UwzRg1aLozEWAgMqKTtq0uLKeBjHLDgj+8BkGmO7n3rrQK4ajhsrIxySJuGAB6ipWlTiG5UzMyoQQWA5p6CxaW6jswwZmcL4PT3p3uHdJZLi4jY2lsx37l4YAcYbyIJ9PaiTYiOMU5MjhefIdJG+Ds/cTapqMsP8AaZ7lEg58R/EVHrgDGSfWq/TO2DR67ZTXUk0VnGW6iRc5Bzjj15oR1zU7rWL+ach2C5fCjOxR6/AHvTNtKrRqg5IP4s1IwzTNLuNv6SZJTktF+s9oZ9dvnnnROmAUhXHMa59/U/J/KrXs/dwwqkbXHT3seojAbW9uT5cftQnYxs+Nqkjy4GeaJdBWW3v4blF8UTZAYcH4NWpsMwwlgUgyv1w5HEMiRuoLkOcZU8/15GnzZxXyyS2cp/mIiO2SNtp5GP8AD/WeDzV/Z6favueeOJppVwwx5DHkKlQwW9unShRUjJxtHvXmmNYxu12vRxscP4QPDqKaS/TvEYTg+Lgbvjd84xS7rtNZyrtETHj1FTO3umgWq3+xj0cK7qu49M+pHrg/pQVbBbiJpYhujVtvUHk30/1qvA6GSgeUWbXjsjhIvOnO+6OIJ7YqJ3Y/H3qx6Vd0fgVRBpTDubKu5Ozy6fJDMO8OUYMTF5nHt7UPa/Itj2Snt5FEMYlJRfLBbzHn6ZAFalJPEsbO5RUUZLMcAD3zWNfxK1O01N27lMXgcqyEAgHjnH6feok9zDy5VdwETduCg7RNem0aS4FvbwSrdKI5usud8PO6P4DZGT/yiiO27Yzs8byaZpzlJGkG6M+pJx5+QBxj6e1AiFQcEEEe1FnZPRY9YS8kmuWgS1WNjtVDu3OF83dQMZz50jChjR5LlIHVTUU6Rqepal0WtbCNjbSq7NED4mwwBbnzOW5+ntRlpHVMtu11BDtUx7mUZYjJxnP+E/l9aFdJ0CWzvO7WWrSsz7HeW2QCLpM5VHzvBPHPAIGQM+tESW09rbLJ3uSfhSFAPMZDlW8z5gMcfNJlyEU2vmiRh7XW4H5I3Onx4K9Z/r7V4qQW8gfr8KclcVXxXUkDywu/V6RIJbj1x7mkd7LygsfD7CpWlIb3VQysHSm6lKL+wvIYkWQyQOgVuAxKkAE1l/Z+wvdPhljuX25BiWMAeFcgnJBPJKj7CtXt0QR5QYB5oESe2u55jazxTBZGB6bg45rfAsa5xLulzxckjGUO+VF6Nd0am9L4r3pfFWLUhe3k66pZG0vYGkt2ZSyqcbsHIH0yKzHX1huLa5W1j2w213NEgHIAUgY/b67vrWiCaQLtDECol1ZQ3NnNalERJck7VA8Xv9aMYRnDgnGa2FpWKhyrtx4h5mrbSNWMPVhckwzKokQk4bacjIHnzTuq6C1tDfySTFLi2IIh6eRIp9Q2ePtS7rSLOHsNpmuWhka7lvO7zgtlTuDEcY4xtx+dSZmlshASWwmVmYIr0q51CWJksNTa3tkJCwvOw6YznH0yc4qRbSTWmIZpQ8D4Pgfcp25A+2T96r7zTJtH1OLTIZDdPPEJYtkRDPuHlt5OfCT+vFRLq/jhSEM+WhhVXUeh54p34fipHyZH1Vev9UrEwyDrdH9pqTszMZWYvyxLfi+tWlvc7iOaDNPhni1mTTbh1jaCBp5n5IRQob/MfrV/pMkk1tBchSI5iennzYD1+lOfp8NK3i1a8x939Ub3d5HZ6BLeur7I4CxCDLHA5wPU8Vl/Ye3WTvd3a6fPBHcSO3eXdcPlicIvsOPjzo9MjmBIS3C84pG00KKEMNps02YZaUTpV3S+Klba820nMhZUPsuKTT7pmk7BiulrNIf7VQt0IrsRCSGLctyoHiKN6j6H0octVI7I6toAi6gRlvLZvcB937FhWixqM7TyD5g+tUmt6NcWYN/pbbekCTH7KfPHx8VMxkLr1Gqpgp21puTdv/tnb/s7qnSfuo0kFVUZJdS/AHvjFDegW9x2t7MDwhbzTNSM0vHEkUjhnH1Df5+9EHZrXLtJrKNQMW46CZUHAY/vRboGk2zalrU1sipuumDovGSQpb6+LNT2SkbDlUXMHJSZOy+6fXrmaQj+YdJZGUcrEqrlRjn0b71MsIC0S3U9uLbwhLa1I5jjHALex9celWCFrObaoDMPxFvc0h2LsWbkmn4Zj/zFAxUjKyhJFe11PQwGRS2QB80wmuVPAJ4TNdgVIa2ZRng/Sm+mfavswWcpCqDbSY3dKTHvtOKZaMGtHkRXQqyggjkGoa6VYKnFrF+YzXEYz2Eh2D9FA0cIDA1IUAghsEeWDRgdMshGwFsmDUN9NswMiEDn/eP/ANrb4lp6WPhnDtY/3TumvTRQr4IpsqD6DzArQ9BmH831kDgtMmR/20Of1oW1GNY+2N8qDCh0wP8ApWiHS+O0GoAerRk/+NajfuuVhv6YV9NbPPdMEwCQDyaT3C4jydqn496sIgM7vUDzqSvI5qk2VwaFOfA0uJQ+1vKM/wBmalogRAuP/arV1XB4FV06gPwK3EmdczEGbhN+EY/WngYMfgppPxVOCjH4R9qw40tmC1//2Q=="/>
          <p:cNvSpPr>
            <a:spLocks noChangeAspect="1" noChangeArrowheads="1"/>
          </p:cNvSpPr>
          <p:nvPr/>
        </p:nvSpPr>
        <p:spPr bwMode="auto">
          <a:xfrm>
            <a:off x="0" y="-411163"/>
            <a:ext cx="85725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76" name="AutoShape 8" descr="data:image/jpeg;base64,/9j/4AAQSkZJRgABAQAAAQABAAD/2wCEAAkGBwgHBgkIBwgKCgkLDRYPDQwMDRsUFRAWIB0iIiAdHx8kKDQsJCYxJx8fLT0tMTU3Ojo6Iys/RD84QzQ5OjcBCgoKDQwNGg8PGjclHyU3Nzc3Nzc3Nzc3Nzc3Nzc3Nzc3Nzc3Nzc3Nzc3Nzc3Nzc3Nzc3Nzc3Nzc3Nzc3Nzc3N//AABEIAFsAWgMBIgACEQEDEQH/xAAcAAABBQEBAQAAAAAAAAAAAAAGAgMEBQcAAQj/xAA7EAACAQMDAQcCBAMFCQAAAAABAgMABBEFEiETBhQiMUFRYXGRMoGhsQcV8CNCcsHhJFJTYoKDk6LR/8QAGgEBAQADAQEAAAAAAAAAAAAABAUBAgMGAP/EACsRAAEEAAYCAAQHAAAAAAAAAAEAAgMRBBITITFBIlEUodHwBTIzQ3Gxwf/aAAwDAQACEQMRAD8AYi1WYv4EUD5qZDdEgmU5z6BvKq+MktmROB6586lQyW0c6eHqe4PIFehIHpQmk+1OguDKpHTI9BgE1c6FpDavcN4RHEnDORyT8Um31a0tWRTsaPazMVHKBVJJx6+nl70V6HqMN5Zx3cB2RElfHgYIOCPb7UCXEZbA5T44AaJ4VdN2V0K3fGp3yKVQyFXlEfhHm3vgVXy9ktJ1ZHPZ7UlzE2JP74+P2NMfxHitZ26096ioyIotyDkupY7hjGcg4z6Y48zUX+Gato7XMwnMlncgkqcZ3AjHGTjA3D5zn14KZ5mN1Cdl2yYc2ztD+vdk9W0sl5LZp4/+JGdwH5edDToR5rj4r6BlurXUYjHHJtcjGGrPNW7N2glntLaWR7qLB8UfBz6Zp2Hx7XjzQZsH3Gs92/Fdtoq03szJdXc0E0YV04I3Ywfy/arG+7CpBal47phKAcBx4T8UwzRg1aLozEWAgMqKTtq0uLKeBjHLDgj+8BkGmO7n3rrQK4ajhsrIxySJuGAB6ipWlTiG5UzMyoQQWA5p6CxaW6jswwZmcL4PT3p3uHdJZLi4jY2lsx37l4YAcYbyIJ9PaiTYiOMU5MjhefIdJG+Ds/cTapqMsP8AaZ7lEg58R/EVHrgDGSfWq/TO2DR67ZTXUk0VnGW6iRc5Bzjj15oR1zU7rWL+ach2C5fCjOxR6/AHvTNtKrRqg5IP4s1IwzTNLuNv6SZJTktF+s9oZ9dvnnnROmAUhXHMa59/U/J/KrXs/dwwqkbXHT3seojAbW9uT5cftQnYxs+Nqkjy4GeaJdBWW3v4blF8UTZAYcH4NWpsMwwlgUgyv1w5HEMiRuoLkOcZU8/15GnzZxXyyS2cp/mIiO2SNtp5GP8AD/WeDzV/Z6favueeOJppVwwx5DHkKlQwW9unShRUjJxtHvXmmNYxu12vRxscP4QPDqKaS/TvEYTg+Lgbvjd84xS7rtNZyrtETHj1FTO3umgWq3+xj0cK7qu49M+pHrg/pQVbBbiJpYhujVtvUHk30/1qvA6GSgeUWbXjsjhIvOnO+6OIJ7YqJ3Y/H3qx6Vd0fgVRBpTDubKu5Ozy6fJDMO8OUYMTF5nHt7UPa/Itj2Snt5FEMYlJRfLBbzHn6ZAFalJPEsbO5RUUZLMcAD3zWNfxK1O01N27lMXgcqyEAgHjnH6feok9zDy5VdwETduCg7RNem0aS4FvbwSrdKI5usud8PO6P4DZGT/yiiO27Yzs8byaZpzlJGkG6M+pJx5+QBxj6e1AiFQcEEEe1FnZPRY9YS8kmuWgS1WNjtVDu3OF83dQMZz50jChjR5LlIHVTUU6Rqepal0WtbCNjbSq7NED4mwwBbnzOW5+ntRlpHVMtu11BDtUx7mUZYjJxnP+E/l9aFdJ0CWzvO7WWrSsz7HeW2QCLpM5VHzvBPHPAIGQM+tESW09rbLJ3uSfhSFAPMZDlW8z5gMcfNJlyEU2vmiRh7XW4H5I3Onx4K9Z/r7V4qQW8gfr8KclcVXxXUkDywu/V6RIJbj1x7mkd7LygsfD7CpWlIb3VQysHSm6lKL+wvIYkWQyQOgVuAxKkAE1l/Z+wvdPhljuX25BiWMAeFcgnJBPJKj7CtXt0QR5QYB5oESe2u55jazxTBZGB6bg45rfAsa5xLulzxckjGUO+VF6Nd0am9L4r3pfFWLUhe3k66pZG0vYGkt2ZSyqcbsHIH0yKzHX1huLa5W1j2w213NEgHIAUgY/b67vrWiCaQLtDECol1ZQ3NnNalERJck7VA8Xv9aMYRnDgnGa2FpWKhyrtx4h5mrbSNWMPVhckwzKokQk4bacjIHnzTuq6C1tDfySTFLi2IIh6eRIp9Q2ePtS7rSLOHsNpmuWhka7lvO7zgtlTuDEcY4xtx+dSZmlshASWwmVmYIr0q51CWJksNTa3tkJCwvOw6YznH0yc4qRbSTWmIZpQ8D4Pgfcp25A+2T96r7zTJtH1OLTIZDdPPEJYtkRDPuHlt5OfCT+vFRLq/jhSEM+WhhVXUeh54p34fipHyZH1Vev9UrEwyDrdH9pqTszMZWYvyxLfi+tWlvc7iOaDNPhni1mTTbh1jaCBp5n5IRQob/MfrV/pMkk1tBchSI5iennzYD1+lOfp8NK3i1a8x939Ub3d5HZ6BLeur7I4CxCDLHA5wPU8Vl/Ye3WTvd3a6fPBHcSO3eXdcPlicIvsOPjzo9MjmBIS3C84pG00KKEMNps02YZaUTpV3S+Klba820nMhZUPsuKTT7pmk7BiulrNIf7VQt0IrsRCSGLctyoHiKN6j6H0octVI7I6toAi6gRlvLZvcB937FhWixqM7TyD5g+tUmt6NcWYN/pbbekCTH7KfPHx8VMxkLr1Gqpgp21puTdv/tnb/s7qnSfuo0kFVUZJdS/AHvjFDegW9x2t7MDwhbzTNSM0vHEkUjhnH1Df5+9EHZrXLtJrKNQMW46CZUHAY/vRboGk2zalrU1sipuumDovGSQpb6+LNT2SkbDlUXMHJSZOy+6fXrmaQj+YdJZGUcrEqrlRjn0b71MsIC0S3U9uLbwhLa1I5jjHALex9celWCFrObaoDMPxFvc0h2LsWbkmn4Zj/zFAxUjKyhJFe11PQwGRS2QB80wmuVPAJ4TNdgVIa2ZRng/Sm+mfavswWcpCqDbSY3dKTHvtOKZaMGtHkRXQqyggjkGoa6VYKnFrF+YzXEYz2Eh2D9FA0cIDA1IUAghsEeWDRgdMshGwFsmDUN9NswMiEDn/eP/ANrb4lp6WPhnDtY/3TumvTRQr4IpsqD6DzArQ9BmH831kDgtMmR/20Of1oW1GNY+2N8qDCh0wP8ApWiHS+O0GoAerRk/+NajfuuVhv6YV9NbPPdMEwCQDyaT3C4jydqn496sIgM7vUDzqSvI5qk2VwaFOfA0uJQ+1vKM/wBmalogRAuP/arV1XB4FV06gPwK3EmdczEGbhN+EY/WngYMfgppPxVOCjH4R9qw40tmC1//2Q=="/>
          <p:cNvSpPr>
            <a:spLocks noChangeAspect="1" noChangeArrowheads="1"/>
          </p:cNvSpPr>
          <p:nvPr/>
        </p:nvSpPr>
        <p:spPr bwMode="auto">
          <a:xfrm>
            <a:off x="0" y="-411163"/>
            <a:ext cx="85725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78" name="AutoShape 10" descr="data:image/jpeg;base64,/9j/4AAQSkZJRgABAQAAAQABAAD/2wCEAAkGBwgHBgkIBwgKCgkLDRYPDQwMDRsUFRAWIB0iIiAdHx8kKDQsJCYxJx8fLT0tMTU3Ojo6Iys/RD84QzQ5OjcBCgoKDQwNGg8PGjclHyU3Nzc3Nzc3Nzc3Nzc3Nzc3Nzc3Nzc3Nzc3Nzc3Nzc3Nzc3Nzc3Nzc3Nzc3Nzc3Nzc3N//AABEIAFsAVAMBIgACEQEDEQH/xAAbAAABBQEBAAAAAAAAAAAAAAAGAAMEBQcBAv/EADIQAAIBAwMCBAQGAgMBAAAAAAECAwAEEQUSITFBBhNRYSIycZEUI4GhwfBCsVKC0Qf/xAAZAQADAQEBAAAAAAAAAAAAAAACAwQBBQD/xAAkEQACAgIDAAIBBQAAAAAAAAABAgADERIEITEiQVETFFJx8P/aAAwDAQACEQMRAD8A2+keKVVuoXu0FE6d60QWYKMmTJbqKIZZqiy6vbp0bNC93dNvJLGqq6vnVljjUs7H1ximuqVru56kR5Lk4UQ7TWbduv7GuSa1bquV5NZ8010E4lRXz02570xfavLakFoWdeMkN8tT18jjWHGcTTZcJpCavG/QD716TU1ZwNuAaArLU0mQNHJ0AJU8EZ9RVhHqZjILEcnHPFUNX/GYt7/cOo5kk+U05QtZamDMhB9zmiWGZJUVlIORSypHsqrtD+RylSpUMbI17P5UZA6ms1ub/wAQJrc0EiQPaCYsX3AMqHouB7c+tHGvSmNgfQUGalcEyfkqB5jZkYLk9Ov7D7U5PgpY+SG1trNfxG7ueUKGCM2Tztwcff8AWq6zubee+ggTzDLLMqBm6KScD/fakNMNzvSdXuNxzzJjH15xTCaWBcKsEoE0LhtqyhjGw6EY6HiuZdabDls6xnxA6HcPFtYHt4/wiKXyPglhBwPXJGftQ74i0uC31QhsbdgkADZCE5GM/f70/o17FNHNaXO9L1SNmznzB9PXPvQ14msLi01J5LksYZWDGGU5DHHAZecdPXoB9KdelZqDVieVsk7SHf2dvE7XayBm+bah6+xI61KuW/E6H+KjhTbay7PLJy23jBY+uTyQMfGPQ1AhnM0EMiwxQxMwwka7R1PQZqb4feFb/UFu5UFvNJLE8ecFtzkce/Jx74OeKQm2ux9BnTuoq4xrI72HcKor2yXR4buzViJApUFjk+oOe/UVfaFqQcxhTvR/l9qzCKSXR7qbS7qQCESFomOAuTySPZgQw+pov8LzlWESSCT/ACXDbv72+9dlCtlQYfc4/IRqbsf7E0oHIFKm4T+WvOeOtdqTEuzKPxFk59hQRFdo1zL8Lbg2NpHofT960HW4lMWcckVkT3yWd7eJPD+bHK4AU7jjOR6dQQaXy8mkASMjFhMIbXRbDVru6l1XzFjhKiLZKyZBznoRnp1qm8Lx2sT3JVuEldY17bd5701Lq7i281zIobho/NCcds88mvFvDMlndPbKtughbeVkyUc5II9T9Dip7LEFAQ9SipGtYIv3JGqak+mavazWs3lz+YACHwAM/wCXtzTP/wBB10zrYfn2csrpJ5zQSLJtIIC8gnBwaG5muri3zCqXk0p2t8QyAP1B5bn9KqtSVPxhiOxBGfL2r2x1+5yefWn0666+wGpdR8uswr0s4ihDq5TgPt4PzE9frimT5sFyrw/nTxXDmYpnG8EEAHGR3B69/SoKahLYWSzCGKRk2qqyZ2qc8Nj247U9pdzPLPfT3cu+Xz/iMWdu4dx7YwB34pS1lUYn8zoczlU2qAB2Bgf31CbVYI9VK3STQGJYvzVZCwXGe2ASOuOKl+FdGgtLz8ZGYkuASreUoUMCARnPPoaoL29ms1Eyg4IwScc57YNEXgqO8kiluL5GWSZ1KqQMgBRjp/r2p3EUMdsTn8jlOa9QZqdsNsCDr8NKuWmRboGBzjvSpp9jl8kDXpAlvx1/is58T2Cy2013Fa+bdoMRlBz19O9aHrcZkYD7VR3liGjPGe31pqsuNTILwxsz9TJUZLwG3vbdHXeAQ4+X/wAP709rN5a+HtGa2skkcXMh2qXzsOOST9qMNW0NLy2FugFuyMGR0XG3HHT6cUG3ujXNsI7S6Kz3Afzl8ofKiDJbk+wzSH4Qsbvz2P4/MNDAp7KddTiurdmhilVYYslRIAjvgKu5dvPOD1HSqq1Dm5G4liCACT+lE0Wmo2k3F/hY1nmR40AGDkHH67ct/wBhUTTrNQ5yFJbHJ7n+mgKisnEt3a4DaPBklxC0asjjaQ5OCe3Q5/oqw02+Olwzo4Ch5meMLIrDBAwcg+x4zSbwzcxwoJr+3F95gCKXwFXoD6k5qZYeHbNryOK7mBd3aPyVfaUbr9SpA/cdzRFNuj5JWAC4AxIlpa3XiG4jkiG633bZJGccD0zzzj+Oelaf4dsVt1htoFOyJQq554FQtK0ZLKNooVARm3DCgY4x2Az0og0lTDdBW6HiqV0rXUSIZZxnyESjCgUq6ucUqROnI19D5sfA5FVMkZXIYVfN8vFB+u3+rQSsscUCqRw2wnH7/wB/agbruA6/ckSWiv04z6UGtBC/ii51DULW4OmC3a3inQsoJDANnBBIJBHfp9Kia7qur/iET8bJHcSfKkO6MBRjk+uT/NUF5DduYhcPcO0alIFeTITPoCOOOevYUIuYjGYC1IhDH2edb1K2e2trSwQRW8Zd9p7uxz684G0Z74PrQ+l4rTlVkCnOAQe/b+KkXmgahdSCOBIoo1GdxzuzTsfhVI4hEFmaQjAck5JresYh/uEHcLbPUrXUVs7yaISNGri4WPkx4K/F9O49s1fukMyB7K+t0trxdpmkXIimT4kPUYbAJ5/4D1rNdPsNa0W+E9nLyBhnRRkqRzlTwe/FX+k3+sQ2i2MCRGFHDqGjJKMGBGOc4z26cmsLHvvozGevrH1NN0u6S8sorhdmWBVwpyA4OGAPfkHmrqwtwzCQ9B0rOLLUNehlkmYWwSR9zxiEjJ2gZxnjoOnpRV4a1LVbq4xMUMXVgseNvt615XBMBQC3nUL6VKlTZRFTNzbJOm1wCOvSnqVenoKX3hG1luxdrErTgYDNn/XSnIvCsDkG4VGbsSuStFFcpf6SzNRBWTw0IyfKCn14xTK+HCxLeWoY0YYpYoDQuZmggNdaCSNvk4zXqDRZIiFWHBHIOP7mjbAz0FcwPSvfoCZoJSWWiqQDcDJ7VbwW0VuMRoF+lPUjTFQL5CxFSrtKjmz/2Q=="/>
          <p:cNvSpPr>
            <a:spLocks noChangeAspect="1" noChangeArrowheads="1"/>
          </p:cNvSpPr>
          <p:nvPr/>
        </p:nvSpPr>
        <p:spPr bwMode="auto">
          <a:xfrm>
            <a:off x="0" y="-411163"/>
            <a:ext cx="80010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80" name="AutoShape 12" descr="data:image/jpeg;base64,/9j/4AAQSkZJRgABAQAAAQABAAD/2wCEAAkGBwgHBgkIBwgKCgkLDRYPDQwMDRsUFRAWIB0iIiAdHx8kKDQsJCYxJx8fLT0tMTU3Ojo6Iys/RD84QzQ5OjcBCgoKDQwNGg8PGjclHyU3Nzc3Nzc3Nzc3Nzc3Nzc3Nzc3Nzc3Nzc3Nzc3Nzc3Nzc3Nzc3Nzc3Nzc3Nzc3Nzc3N//AABEIAFsAVAMBIgACEQEDEQH/xAAbAAABBQEBAAAAAAAAAAAAAAAGAAMEBQcBAv/EADIQAAIBAwMCBAQGAgMBAAAAAAECAwAEEQUSITFBBhNRYSIycZEUI4GhwfBCsVKC0Qf/xAAZAQADAQEBAAAAAAAAAAAAAAACAwQBBQD/xAAkEQACAgIDAAIBBQAAAAAAAAABAgADERIEITEiQVETFFJx8P/aAAwDAQACEQMRAD8A2+keKVVuoXu0FE6d60QWYKMmTJbqKIZZqiy6vbp0bNC93dNvJLGqq6vnVljjUs7H1ximuqVru56kR5Lk4UQ7TWbduv7GuSa1bquV5NZ8010E4lRXz02570xfavLakFoWdeMkN8tT18jjWHGcTTZcJpCavG/QD716TU1ZwNuAaArLU0mQNHJ0AJU8EZ9RVhHqZjILEcnHPFUNX/GYt7/cOo5kk+U05QtZamDMhB9zmiWGZJUVlIORSypHsqrtD+RylSpUMbI17P5UZA6ms1ub/wAQJrc0EiQPaCYsX3AMqHouB7c+tHGvSmNgfQUGalcEyfkqB5jZkYLk9Ov7D7U5PgpY+SG1trNfxG7ueUKGCM2Tztwcff8AWq6zubee+ggTzDLLMqBm6KScD/fakNMNzvSdXuNxzzJjH15xTCaWBcKsEoE0LhtqyhjGw6EY6HiuZdabDls6xnxA6HcPFtYHt4/wiKXyPglhBwPXJGftQ74i0uC31QhsbdgkADZCE5GM/f70/o17FNHNaXO9L1SNmznzB9PXPvQ14msLi01J5LksYZWDGGU5DHHAZecdPXoB9KdelZqDVieVsk7SHf2dvE7XayBm+bah6+xI61KuW/E6H+KjhTbay7PLJy23jBY+uTyQMfGPQ1AhnM0EMiwxQxMwwka7R1PQZqb4feFb/UFu5UFvNJLE8ecFtzkce/Jx74OeKQm2ux9BnTuoq4xrI72HcKor2yXR4buzViJApUFjk+oOe/UVfaFqQcxhTvR/l9qzCKSXR7qbS7qQCESFomOAuTySPZgQw+pov8LzlWESSCT/ACXDbv72+9dlCtlQYfc4/IRqbsf7E0oHIFKm4T+WvOeOtdqTEuzKPxFk59hQRFdo1zL8Lbg2NpHofT960HW4lMWcckVkT3yWd7eJPD+bHK4AU7jjOR6dQQaXy8mkASMjFhMIbXRbDVru6l1XzFjhKiLZKyZBznoRnp1qm8Lx2sT3JVuEldY17bd5701Lq7i281zIobho/NCcds88mvFvDMlndPbKtughbeVkyUc5II9T9Dip7LEFAQ9SipGtYIv3JGqak+mavazWs3lz+YACHwAM/wCXtzTP/wBB10zrYfn2csrpJ5zQSLJtIIC8gnBwaG5muri3zCqXk0p2t8QyAP1B5bn9KqtSVPxhiOxBGfL2r2x1+5yefWn0666+wGpdR8uswr0s4ihDq5TgPt4PzE9frimT5sFyrw/nTxXDmYpnG8EEAHGR3B69/SoKahLYWSzCGKRk2qqyZ2qc8Nj247U9pdzPLPfT3cu+Xz/iMWdu4dx7YwB34pS1lUYn8zoczlU2qAB2Bgf31CbVYI9VK3STQGJYvzVZCwXGe2ASOuOKl+FdGgtLz8ZGYkuASreUoUMCARnPPoaoL29ms1Eyg4IwScc57YNEXgqO8kiluL5GWSZ1KqQMgBRjp/r2p3EUMdsTn8jlOa9QZqdsNsCDr8NKuWmRboGBzjvSpp9jl8kDXpAlvx1/is58T2Cy2013Fa+bdoMRlBz19O9aHrcZkYD7VR3liGjPGe31pqsuNTILwxsz9TJUZLwG3vbdHXeAQ4+X/wAP709rN5a+HtGa2skkcXMh2qXzsOOST9qMNW0NLy2FugFuyMGR0XG3HHT6cUG3ujXNsI7S6Kz3Afzl8ofKiDJbk+wzSH4Qsbvz2P4/MNDAp7KddTiurdmhilVYYslRIAjvgKu5dvPOD1HSqq1Dm5G4liCACT+lE0Wmo2k3F/hY1nmR40AGDkHH67ct/wBhUTTrNQ5yFJbHJ7n+mgKisnEt3a4DaPBklxC0asjjaQ5OCe3Q5/oqw02+Olwzo4Ch5meMLIrDBAwcg+x4zSbwzcxwoJr+3F95gCKXwFXoD6k5qZYeHbNryOK7mBd3aPyVfaUbr9SpA/cdzRFNuj5JWAC4AxIlpa3XiG4jkiG633bZJGccD0zzzj+Oelaf4dsVt1htoFOyJQq554FQtK0ZLKNooVARm3DCgY4x2Az0og0lTDdBW6HiqV0rXUSIZZxnyESjCgUq6ucUqROnI19D5sfA5FVMkZXIYVfN8vFB+u3+rQSsscUCqRw2wnH7/wB/agbruA6/ckSWiv04z6UGtBC/ii51DULW4OmC3a3inQsoJDANnBBIJBHfp9Kia7qur/iET8bJHcSfKkO6MBRjk+uT/NUF5DduYhcPcO0alIFeTITPoCOOOevYUIuYjGYC1IhDH2edb1K2e2trSwQRW8Zd9p7uxz684G0Z74PrQ+l4rTlVkCnOAQe/b+KkXmgahdSCOBIoo1GdxzuzTsfhVI4hEFmaQjAck5JresYh/uEHcLbPUrXUVs7yaISNGri4WPkx4K/F9O49s1fukMyB7K+t0trxdpmkXIimT4kPUYbAJ5/4D1rNdPsNa0W+E9nLyBhnRRkqRzlTwe/FX+k3+sQ2i2MCRGFHDqGjJKMGBGOc4z26cmsLHvvozGevrH1NN0u6S8sorhdmWBVwpyA4OGAPfkHmrqwtwzCQ9B0rOLLUNehlkmYWwSR9zxiEjJ2gZxnjoOnpRV4a1LVbq4xMUMXVgseNvt615XBMBQC3nUL6VKlTZRFTNzbJOm1wCOvSnqVenoKX3hG1luxdrErTgYDNn/XSnIvCsDkG4VGbsSuStFFcpf6SzNRBWTw0IyfKCn14xTK+HCxLeWoY0YYpYoDQuZmggNdaCSNvk4zXqDRZIiFWHBHIOP7mjbAz0FcwPSvfoCZoJSWWiqQDcDJ7VbwW0VuMRoF+lPUjTFQL5CxFSrtKjmz/2Q=="/>
          <p:cNvSpPr>
            <a:spLocks noChangeAspect="1" noChangeArrowheads="1"/>
          </p:cNvSpPr>
          <p:nvPr/>
        </p:nvSpPr>
        <p:spPr bwMode="auto">
          <a:xfrm>
            <a:off x="0" y="-411163"/>
            <a:ext cx="80010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82" name="AutoShape 14" descr="data:image/jpeg;base64,/9j/4AAQSkZJRgABAQAAAQABAAD/2wCEAAkGBwgHBgkIBwgKCgkLDRYPDQwMDRsUFRAWIB0iIiAdHx8kKDQsJCYxJx8fLT0tMTU3Ojo6Iys/RD84QzQ5OjcBCgoKDQwNGg8PGjclHyU3Nzc3Nzc3Nzc3Nzc3Nzc3Nzc3Nzc3Nzc3Nzc3Nzc3Nzc3Nzc3Nzc3Nzc3Nzc3Nzc3N//AABEIAFsAVAMBIgACEQEDEQH/xAAbAAABBQEBAAAAAAAAAAAAAAAGAAMEBQcBAv/EADIQAAIBAwMCBAQGAgMBAAAAAAECAwAEEQUSITFBBhNRYSIycZEUI4GhwfBCsVKC0Qf/xAAZAQADAQEBAAAAAAAAAAAAAAACAwQBBQD/xAAkEQACAgIDAAIBBQAAAAAAAAABAgADERIEITEiQVETFFJx8P/aAAwDAQACEQMRAD8A2+keKVVuoXu0FE6d60QWYKMmTJbqKIZZqiy6vbp0bNC93dNvJLGqq6vnVljjUs7H1ximuqVru56kR5Lk4UQ7TWbduv7GuSa1bquV5NZ8010E4lRXz02570xfavLakFoWdeMkN8tT18jjWHGcTTZcJpCavG/QD716TU1ZwNuAaArLU0mQNHJ0AJU8EZ9RVhHqZjILEcnHPFUNX/GYt7/cOo5kk+U05QtZamDMhB9zmiWGZJUVlIORSypHsqrtD+RylSpUMbI17P5UZA6ms1ub/wAQJrc0EiQPaCYsX3AMqHouB7c+tHGvSmNgfQUGalcEyfkqB5jZkYLk9Ov7D7U5PgpY+SG1trNfxG7ueUKGCM2Tztwcff8AWq6zubee+ggTzDLLMqBm6KScD/fakNMNzvSdXuNxzzJjH15xTCaWBcKsEoE0LhtqyhjGw6EY6HiuZdabDls6xnxA6HcPFtYHt4/wiKXyPglhBwPXJGftQ74i0uC31QhsbdgkADZCE5GM/f70/o17FNHNaXO9L1SNmznzB9PXPvQ14msLi01J5LksYZWDGGU5DHHAZecdPXoB9KdelZqDVieVsk7SHf2dvE7XayBm+bah6+xI61KuW/E6H+KjhTbay7PLJy23jBY+uTyQMfGPQ1AhnM0EMiwxQxMwwka7R1PQZqb4feFb/UFu5UFvNJLE8ecFtzkce/Jx74OeKQm2ux9BnTuoq4xrI72HcKor2yXR4buzViJApUFjk+oOe/UVfaFqQcxhTvR/l9qzCKSXR7qbS7qQCESFomOAuTySPZgQw+pov8LzlWESSCT/ACXDbv72+9dlCtlQYfc4/IRqbsf7E0oHIFKm4T+WvOeOtdqTEuzKPxFk59hQRFdo1zL8Lbg2NpHofT960HW4lMWcckVkT3yWd7eJPD+bHK4AU7jjOR6dQQaXy8mkASMjFhMIbXRbDVru6l1XzFjhKiLZKyZBznoRnp1qm8Lx2sT3JVuEldY17bd5701Lq7i281zIobho/NCcds88mvFvDMlndPbKtughbeVkyUc5II9T9Dip7LEFAQ9SipGtYIv3JGqak+mavazWs3lz+YACHwAM/wCXtzTP/wBB10zrYfn2csrpJ5zQSLJtIIC8gnBwaG5muri3zCqXk0p2t8QyAP1B5bn9KqtSVPxhiOxBGfL2r2x1+5yefWn0666+wGpdR8uswr0s4ihDq5TgPt4PzE9frimT5sFyrw/nTxXDmYpnG8EEAHGR3B69/SoKahLYWSzCGKRk2qqyZ2qc8Nj247U9pdzPLPfT3cu+Xz/iMWdu4dx7YwB34pS1lUYn8zoczlU2qAB2Bgf31CbVYI9VK3STQGJYvzVZCwXGe2ASOuOKl+FdGgtLz8ZGYkuASreUoUMCARnPPoaoL29ms1Eyg4IwScc57YNEXgqO8kiluL5GWSZ1KqQMgBRjp/r2p3EUMdsTn8jlOa9QZqdsNsCDr8NKuWmRboGBzjvSpp9jl8kDXpAlvx1/is58T2Cy2013Fa+bdoMRlBz19O9aHrcZkYD7VR3liGjPGe31pqsuNTILwxsz9TJUZLwG3vbdHXeAQ4+X/wAP709rN5a+HtGa2skkcXMh2qXzsOOST9qMNW0NLy2FugFuyMGR0XG3HHT6cUG3ujXNsI7S6Kz3Afzl8ofKiDJbk+wzSH4Qsbvz2P4/MNDAp7KddTiurdmhilVYYslRIAjvgKu5dvPOD1HSqq1Dm5G4liCACT+lE0Wmo2k3F/hY1nmR40AGDkHH67ct/wBhUTTrNQ5yFJbHJ7n+mgKisnEt3a4DaPBklxC0asjjaQ5OCe3Q5/oqw02+Olwzo4Ch5meMLIrDBAwcg+x4zSbwzcxwoJr+3F95gCKXwFXoD6k5qZYeHbNryOK7mBd3aPyVfaUbr9SpA/cdzRFNuj5JWAC4AxIlpa3XiG4jkiG633bZJGccD0zzzj+Oelaf4dsVt1htoFOyJQq554FQtK0ZLKNooVARm3DCgY4x2Az0og0lTDdBW6HiqV0rXUSIZZxnyESjCgUq6ucUqROnI19D5sfA5FVMkZXIYVfN8vFB+u3+rQSsscUCqRw2wnH7/wB/agbruA6/ckSWiv04z6UGtBC/ii51DULW4OmC3a3inQsoJDANnBBIJBHfp9Kia7qur/iET8bJHcSfKkO6MBRjk+uT/NUF5DduYhcPcO0alIFeTITPoCOOOevYUIuYjGYC1IhDH2edb1K2e2trSwQRW8Zd9p7uxz684G0Z74PrQ+l4rTlVkCnOAQe/b+KkXmgahdSCOBIoo1GdxzuzTsfhVI4hEFmaQjAck5JresYh/uEHcLbPUrXUVs7yaISNGri4WPkx4K/F9O49s1fukMyB7K+t0trxdpmkXIimT4kPUYbAJ5/4D1rNdPsNa0W+E9nLyBhnRRkqRzlTwe/FX+k3+sQ2i2MCRGFHDqGjJKMGBGOc4z26cmsLHvvozGevrH1NN0u6S8sorhdmWBVwpyA4OGAPfkHmrqwtwzCQ9B0rOLLUNehlkmYWwSR9zxiEjJ2gZxnjoOnpRV4a1LVbq4xMUMXVgseNvt615XBMBQC3nUL6VKlTZRFTNzbJOm1wCOvSnqVenoKX3hG1luxdrErTgYDNn/XSnIvCsDkG4VGbsSuStFFcpf6SzNRBWTw0IyfKCn14xTK+HCxLeWoY0YYpYoDQuZmggNdaCSNvk4zXqDRZIiFWHBHIOP7mjbAz0FcwPSvfoCZoJSWWiqQDcDJ7VbwW0VuMRoF+lPUjTFQL5CxFSrtKjmz/2Q=="/>
          <p:cNvSpPr>
            <a:spLocks noChangeAspect="1" noChangeArrowheads="1"/>
          </p:cNvSpPr>
          <p:nvPr/>
        </p:nvSpPr>
        <p:spPr bwMode="auto">
          <a:xfrm>
            <a:off x="0" y="-411163"/>
            <a:ext cx="80010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84" name="AutoShape 16" descr="data:image/jpeg;base64,/9j/4AAQSkZJRgABAQAAAQABAAD/2wCEAAkGBwgHBgkIBwgKCgkLDRYPDQwMDRsUFRAWIB0iIiAdHx8kKDQsJCYxJx8fLT0tMTU3Ojo6Iys/RD84QzQ5OjcBCgoKDQwNGg8PGjclHyU3Nzc3Nzc3Nzc3Nzc3Nzc3Nzc3Nzc3Nzc3Nzc3Nzc3Nzc3Nzc3Nzc3Nzc3Nzc3Nzc3N//AABEIAFsAVAMBIgACEQEDEQH/xAAbAAABBQEBAAAAAAAAAAAAAAAGAAMEBQcBAv/EADIQAAIBAwMCBAQGAgMBAAAAAAECAwAEEQUSITFBBhNRYSIycZEUI4GhwfBCsVKC0Qf/xAAZAQADAQEBAAAAAAAAAAAAAAACAwQBBQD/xAAkEQACAgIDAAIBBQAAAAAAAAABAgADERIEITEiQVETFFJx8P/aAAwDAQACEQMRAD8A2+keKVVuoXu0FE6d60QWYKMmTJbqKIZZqiy6vbp0bNC93dNvJLGqq6vnVljjUs7H1ximuqVru56kR5Lk4UQ7TWbduv7GuSa1bquV5NZ8010E4lRXz02570xfavLakFoWdeMkN8tT18jjWHGcTTZcJpCavG/QD716TU1ZwNuAaArLU0mQNHJ0AJU8EZ9RVhHqZjILEcnHPFUNX/GYt7/cOo5kk+U05QtZamDMhB9zmiWGZJUVlIORSypHsqrtD+RylSpUMbI17P5UZA6ms1ub/wAQJrc0EiQPaCYsX3AMqHouB7c+tHGvSmNgfQUGalcEyfkqB5jZkYLk9Ov7D7U5PgpY+SG1trNfxG7ueUKGCM2Tztwcff8AWq6zubee+ggTzDLLMqBm6KScD/fakNMNzvSdXuNxzzJjH15xTCaWBcKsEoE0LhtqyhjGw6EY6HiuZdabDls6xnxA6HcPFtYHt4/wiKXyPglhBwPXJGftQ74i0uC31QhsbdgkADZCE5GM/f70/o17FNHNaXO9L1SNmznzB9PXPvQ14msLi01J5LksYZWDGGU5DHHAZecdPXoB9KdelZqDVieVsk7SHf2dvE7XayBm+bah6+xI61KuW/E6H+KjhTbay7PLJy23jBY+uTyQMfGPQ1AhnM0EMiwxQxMwwka7R1PQZqb4feFb/UFu5UFvNJLE8ecFtzkce/Jx74OeKQm2ux9BnTuoq4xrI72HcKor2yXR4buzViJApUFjk+oOe/UVfaFqQcxhTvR/l9qzCKSXR7qbS7qQCESFomOAuTySPZgQw+pov8LzlWESSCT/ACXDbv72+9dlCtlQYfc4/IRqbsf7E0oHIFKm4T+WvOeOtdqTEuzKPxFk59hQRFdo1zL8Lbg2NpHofT960HW4lMWcckVkT3yWd7eJPD+bHK4AU7jjOR6dQQaXy8mkASMjFhMIbXRbDVru6l1XzFjhKiLZKyZBznoRnp1qm8Lx2sT3JVuEldY17bd5701Lq7i281zIobho/NCcds88mvFvDMlndPbKtughbeVkyUc5II9T9Dip7LEFAQ9SipGtYIv3JGqak+mavazWs3lz+YACHwAM/wCXtzTP/wBB10zrYfn2csrpJ5zQSLJtIIC8gnBwaG5muri3zCqXk0p2t8QyAP1B5bn9KqtSVPxhiOxBGfL2r2x1+5yefWn0666+wGpdR8uswr0s4ihDq5TgPt4PzE9frimT5sFyrw/nTxXDmYpnG8EEAHGR3B69/SoKahLYWSzCGKRk2qqyZ2qc8Nj247U9pdzPLPfT3cu+Xz/iMWdu4dx7YwB34pS1lUYn8zoczlU2qAB2Bgf31CbVYI9VK3STQGJYvzVZCwXGe2ASOuOKl+FdGgtLz8ZGYkuASreUoUMCARnPPoaoL29ms1Eyg4IwScc57YNEXgqO8kiluL5GWSZ1KqQMgBRjp/r2p3EUMdsTn8jlOa9QZqdsNsCDr8NKuWmRboGBzjvSpp9jl8kDXpAlvx1/is58T2Cy2013Fa+bdoMRlBz19O9aHrcZkYD7VR3liGjPGe31pqsuNTILwxsz9TJUZLwG3vbdHXeAQ4+X/wAP709rN5a+HtGa2skkcXMh2qXzsOOST9qMNW0NLy2FugFuyMGR0XG3HHT6cUG3ujXNsI7S6Kz3Afzl8ofKiDJbk+wzSH4Qsbvz2P4/MNDAp7KddTiurdmhilVYYslRIAjvgKu5dvPOD1HSqq1Dm5G4liCACT+lE0Wmo2k3F/hY1nmR40AGDkHH67ct/wBhUTTrNQ5yFJbHJ7n+mgKisnEt3a4DaPBklxC0asjjaQ5OCe3Q5/oqw02+Olwzo4Ch5meMLIrDBAwcg+x4zSbwzcxwoJr+3F95gCKXwFXoD6k5qZYeHbNryOK7mBd3aPyVfaUbr9SpA/cdzRFNuj5JWAC4AxIlpa3XiG4jkiG633bZJGccD0zzzj+Oelaf4dsVt1htoFOyJQq554FQtK0ZLKNooVARm3DCgY4x2Az0og0lTDdBW6HiqV0rXUSIZZxnyESjCgUq6ucUqROnI19D5sfA5FVMkZXIYVfN8vFB+u3+rQSsscUCqRw2wnH7/wB/agbruA6/ckSWiv04z6UGtBC/ii51DULW4OmC3a3inQsoJDANnBBIJBHfp9Kia7qur/iET8bJHcSfKkO6MBRjk+uT/NUF5DduYhcPcO0alIFeTITPoCOOOevYUIuYjGYC1IhDH2edb1K2e2trSwQRW8Zd9p7uxz684G0Z74PrQ+l4rTlVkCnOAQe/b+KkXmgahdSCOBIoo1GdxzuzTsfhVI4hEFmaQjAck5JresYh/uEHcLbPUrXUVs7yaISNGri4WPkx4K/F9O49s1fukMyB7K+t0trxdpmkXIimT4kPUYbAJ5/4D1rNdPsNa0W+E9nLyBhnRRkqRzlTwe/FX+k3+sQ2i2MCRGFHDqGjJKMGBGOc4z26cmsLHvvozGevrH1NN0u6S8sorhdmWBVwpyA4OGAPfkHmrqwtwzCQ9B0rOLLUNehlkmYWwSR9zxiEjJ2gZxnjoOnpRV4a1LVbq4xMUMXVgseNvt615XBMBQC3nUL6VKlTZRFTNzbJOm1wCOvSnqVenoKX3hG1luxdrErTgYDNn/XSnIvCsDkG4VGbsSuStFFcpf6SzNRBWTw0IyfKCn14xTK+HCxLeWoY0YYpYoDQuZmggNdaCSNvk4zXqDRZIiFWHBHIOP7mjbAz0FcwPSvfoCZoJSWWiqQDcDJ7VbwW0VuMRoF+lPUjTFQL5CxFSrtKjmz/2Q=="/>
          <p:cNvSpPr>
            <a:spLocks noChangeAspect="1" noChangeArrowheads="1"/>
          </p:cNvSpPr>
          <p:nvPr/>
        </p:nvSpPr>
        <p:spPr bwMode="auto">
          <a:xfrm>
            <a:off x="0" y="-411163"/>
            <a:ext cx="80010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86" name="AutoShape 18" descr="data:image/jpeg;base64,/9j/4AAQSkZJRgABAQAAAQABAAD/2wCEAAkGBwgHBgkIBwgKCgkLDRYPDQwMDRsUFRAWIB0iIiAdHx8kKDQsJCYxJx8fLT0tMTU3Ojo6Iys/RD84QzQ5OjcBCgoKDQwNGg8PGjclHyU3Nzc3Nzc3Nzc3Nzc3Nzc3Nzc3Nzc3Nzc3Nzc3Nzc3Nzc3Nzc3Nzc3Nzc3Nzc3Nzc3N//AABEIAFsAVAMBIgACEQEDEQH/xAAbAAABBQEBAAAAAAAAAAAAAAAGAAMEBQcBAv/EADIQAAIBAwMCBAQGAgMBAAAAAAECAwAEEQUSITFBBhNRYSIycZEUI4GhwfBCsVKC0Qf/xAAZAQADAQEBAAAAAAAAAAAAAAACAwQBBQD/xAAkEQACAgIDAAIBBQAAAAAAAAABAgADERIEITEiQVETFFJx8P/aAAwDAQACEQMRAD8A2+keKVVuoXu0FE6d60QWYKMmTJbqKIZZqiy6vbp0bNC93dNvJLGqq6vnVljjUs7H1ximuqVru56kR5Lk4UQ7TWbduv7GuSa1bquV5NZ8010E4lRXz02570xfavLakFoWdeMkN8tT18jjWHGcTTZcJpCavG/QD716TU1ZwNuAaArLU0mQNHJ0AJU8EZ9RVhHqZjILEcnHPFUNX/GYt7/cOo5kk+U05QtZamDMhB9zmiWGZJUVlIORSypHsqrtD+RylSpUMbI17P5UZA6ms1ub/wAQJrc0EiQPaCYsX3AMqHouB7c+tHGvSmNgfQUGalcEyfkqB5jZkYLk9Ov7D7U5PgpY+SG1trNfxG7ueUKGCM2Tztwcff8AWq6zubee+ggTzDLLMqBm6KScD/fakNMNzvSdXuNxzzJjH15xTCaWBcKsEoE0LhtqyhjGw6EY6HiuZdabDls6xnxA6HcPFtYHt4/wiKXyPglhBwPXJGftQ74i0uC31QhsbdgkADZCE5GM/f70/o17FNHNaXO9L1SNmznzB9PXPvQ14msLi01J5LksYZWDGGU5DHHAZecdPXoB9KdelZqDVieVsk7SHf2dvE7XayBm+bah6+xI61KuW/E6H+KjhTbay7PLJy23jBY+uTyQMfGPQ1AhnM0EMiwxQxMwwka7R1PQZqb4feFb/UFu5UFvNJLE8ecFtzkce/Jx74OeKQm2ux9BnTuoq4xrI72HcKor2yXR4buzViJApUFjk+oOe/UVfaFqQcxhTvR/l9qzCKSXR7qbS7qQCESFomOAuTySPZgQw+pov8LzlWESSCT/ACXDbv72+9dlCtlQYfc4/IRqbsf7E0oHIFKm4T+WvOeOtdqTEuzKPxFk59hQRFdo1zL8Lbg2NpHofT960HW4lMWcckVkT3yWd7eJPD+bHK4AU7jjOR6dQQaXy8mkASMjFhMIbXRbDVru6l1XzFjhKiLZKyZBznoRnp1qm8Lx2sT3JVuEldY17bd5701Lq7i281zIobho/NCcds88mvFvDMlndPbKtughbeVkyUc5II9T9Dip7LEFAQ9SipGtYIv3JGqak+mavazWs3lz+YACHwAM/wCXtzTP/wBB10zrYfn2csrpJ5zQSLJtIIC8gnBwaG5muri3zCqXk0p2t8QyAP1B5bn9KqtSVPxhiOxBGfL2r2x1+5yefWn0666+wGpdR8uswr0s4ihDq5TgPt4PzE9frimT5sFyrw/nTxXDmYpnG8EEAHGR3B69/SoKahLYWSzCGKRk2qqyZ2qc8Nj247U9pdzPLPfT3cu+Xz/iMWdu4dx7YwB34pS1lUYn8zoczlU2qAB2Bgf31CbVYI9VK3STQGJYvzVZCwXGe2ASOuOKl+FdGgtLz8ZGYkuASreUoUMCARnPPoaoL29ms1Eyg4IwScc57YNEXgqO8kiluL5GWSZ1KqQMgBRjp/r2p3EUMdsTn8jlOa9QZqdsNsCDr8NKuWmRboGBzjvSpp9jl8kDXpAlvx1/is58T2Cy2013Fa+bdoMRlBz19O9aHrcZkYD7VR3liGjPGe31pqsuNTILwxsz9TJUZLwG3vbdHXeAQ4+X/wAP709rN5a+HtGa2skkcXMh2qXzsOOST9qMNW0NLy2FugFuyMGR0XG3HHT6cUG3ujXNsI7S6Kz3Afzl8ofKiDJbk+wzSH4Qsbvz2P4/MNDAp7KddTiurdmhilVYYslRIAjvgKu5dvPOD1HSqq1Dm5G4liCACT+lE0Wmo2k3F/hY1nmR40AGDkHH67ct/wBhUTTrNQ5yFJbHJ7n+mgKisnEt3a4DaPBklxC0asjjaQ5OCe3Q5/oqw02+Olwzo4Ch5meMLIrDBAwcg+x4zSbwzcxwoJr+3F95gCKXwFXoD6k5qZYeHbNryOK7mBd3aPyVfaUbr9SpA/cdzRFNuj5JWAC4AxIlpa3XiG4jkiG633bZJGccD0zzzj+Oelaf4dsVt1htoFOyJQq554FQtK0ZLKNooVARm3DCgY4x2Az0og0lTDdBW6HiqV0rXUSIZZxnyESjCgUq6ucUqROnI19D5sfA5FVMkZXIYVfN8vFB+u3+rQSsscUCqRw2wnH7/wB/agbruA6/ckSWiv04z6UGtBC/ii51DULW4OmC3a3inQsoJDANnBBIJBHfp9Kia7qur/iET8bJHcSfKkO6MBRjk+uT/NUF5DduYhcPcO0alIFeTITPoCOOOevYUIuYjGYC1IhDH2edb1K2e2trSwQRW8Zd9p7uxz684G0Z74PrQ+l4rTlVkCnOAQe/b+KkXmgahdSCOBIoo1GdxzuzTsfhVI4hEFmaQjAck5JresYh/uEHcLbPUrXUVs7yaISNGri4WPkx4K/F9O49s1fukMyB7K+t0trxdpmkXIimT4kPUYbAJ5/4D1rNdPsNa0W+E9nLyBhnRRkqRzlTwe/FX+k3+sQ2i2MCRGFHDqGjJKMGBGOc4z26cmsLHvvozGevrH1NN0u6S8sorhdmWBVwpyA4OGAPfkHmrqwtwzCQ9B0rOLLUNehlkmYWwSR9zxiEjJ2gZxnjoOnpRV4a1LVbq4xMUMXVgseNvt615XBMBQC3nUL6VKlTZRFTNzbJOm1wCOvSnqVenoKX3hG1luxdrErTgYDNn/XSnIvCsDkG4VGbsSuStFFcpf6SzNRBWTw0IyfKCn14xTK+HCxLeWoY0YYpYoDQuZmggNdaCSNvk4zXqDRZIiFWHBHIOP7mjbAz0FcwPSvfoCZoJSWWiqQDcDJ7VbwW0VuMRoF+lPUjTFQL5CxFSrtKjmz/2Q=="/>
          <p:cNvSpPr>
            <a:spLocks noChangeAspect="1" noChangeArrowheads="1"/>
          </p:cNvSpPr>
          <p:nvPr/>
        </p:nvSpPr>
        <p:spPr bwMode="auto">
          <a:xfrm>
            <a:off x="0" y="-411163"/>
            <a:ext cx="80010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1966-CDEE-473F-8F17-DD530A935258}" type="slidenum">
              <a:rPr lang="th-TH" smtClean="0"/>
              <a:pPr/>
              <a:t>21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96861" y="613467"/>
            <a:ext cx="3726341" cy="60355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27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ประเภทของสภาพแวดล้อมองค์การ</a:t>
            </a:r>
            <a:r>
              <a:rPr lang="th-TH" sz="2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b="1" dirty="0">
              <a:solidFill>
                <a:srgbClr val="00206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170" name="AutoShape 2" descr="data:image/jpeg;base64,/9j/4AAQSkZJRgABAQAAAQABAAD/2wCEAAkGBwgHBgkIBwgKCgkLDRYPDQwMDRsUFRAWIB0iIiAdHx8kKDQsJCYxJx8fLT0tMTU3Ojo6Iys/RD84QzQ5OjcBCgoKDQwNGg8PGjclHyU3Nzc3Nzc3Nzc3Nzc3Nzc3Nzc3Nzc3Nzc3Nzc3Nzc3Nzc3Nzc3Nzc3Nzc3Nzc3Nzc3N//AABEIAFsAWgMBIgACEQEDEQH/xAAcAAABBQEBAQAAAAAAAAAAAAAGAgMEBQcAAQj/xAA7EAACAQMDAQcCBAMFCQAAAAABAgMABBEFEiETBhQiMUFRYXGRMoGhsQcV8CNCcsHhJFJTYoKDk6LR/8QAGgEBAQADAQEAAAAAAAAAAAAABAUBAgMGAP/EACsRAAEEAAYCAAQHAAAAAAAAAAEAAgMRBBITITFBIlEUodHwBTIzQ3Gxwf/aAAwDAQACEQMRAD8AYi1WYv4EUD5qZDdEgmU5z6BvKq+MktmROB6586lQyW0c6eHqe4PIFehIHpQmk+1OguDKpHTI9BgE1c6FpDavcN4RHEnDORyT8Um31a0tWRTsaPazMVHKBVJJx6+nl70V6HqMN5Zx3cB2RElfHgYIOCPb7UCXEZbA5T44AaJ4VdN2V0K3fGp3yKVQyFXlEfhHm3vgVXy9ktJ1ZHPZ7UlzE2JP74+P2NMfxHitZ26096ioyIotyDkupY7hjGcg4z6Y48zUX+Gato7XMwnMlncgkqcZ3AjHGTjA3D5zn14KZ5mN1Cdl2yYc2ztD+vdk9W0sl5LZp4/+JGdwH5edDToR5rj4r6BlurXUYjHHJtcjGGrPNW7N2glntLaWR7qLB8UfBz6Zp2Hx7XjzQZsH3Gs92/Fdtoq03szJdXc0E0YV04I3Ywfy/arG+7CpBal47phKAcBx4T8UwzRg1aLozEWAgMqKTtq0uLKeBjHLDgj+8BkGmO7n3rrQK4ajhsrIxySJuGAB6ipWlTiG5UzMyoQQWA5p6CxaW6jswwZmcL4PT3p3uHdJZLi4jY2lsx37l4YAcYbyIJ9PaiTYiOMU5MjhefIdJG+Ds/cTapqMsP8AaZ7lEg58R/EVHrgDGSfWq/TO2DR67ZTXUk0VnGW6iRc5Bzjj15oR1zU7rWL+ach2C5fCjOxR6/AHvTNtKrRqg5IP4s1IwzTNLuNv6SZJTktF+s9oZ9dvnnnROmAUhXHMa59/U/J/KrXs/dwwqkbXHT3seojAbW9uT5cftQnYxs+Nqkjy4GeaJdBWW3v4blF8UTZAYcH4NWpsMwwlgUgyv1w5HEMiRuoLkOcZU8/15GnzZxXyyS2cp/mIiO2SNtp5GP8AD/WeDzV/Z6favueeOJppVwwx5DHkKlQwW9unShRUjJxtHvXmmNYxu12vRxscP4QPDqKaS/TvEYTg+Lgbvjd84xS7rtNZyrtETHj1FTO3umgWq3+xj0cK7qu49M+pHrg/pQVbBbiJpYhujVtvUHk30/1qvA6GSgeUWbXjsjhIvOnO+6OIJ7YqJ3Y/H3qx6Vd0fgVRBpTDubKu5Ozy6fJDMO8OUYMTF5nHt7UPa/Itj2Snt5FEMYlJRfLBbzHn6ZAFalJPEsbO5RUUZLMcAD3zWNfxK1O01N27lMXgcqyEAgHjnH6feok9zDy5VdwETduCg7RNem0aS4FvbwSrdKI5usud8PO6P4DZGT/yiiO27Yzs8byaZpzlJGkG6M+pJx5+QBxj6e1AiFQcEEEe1FnZPRY9YS8kmuWgS1WNjtVDu3OF83dQMZz50jChjR5LlIHVTUU6Rqepal0WtbCNjbSq7NED4mwwBbnzOW5+ntRlpHVMtu11BDtUx7mUZYjJxnP+E/l9aFdJ0CWzvO7WWrSsz7HeW2QCLpM5VHzvBPHPAIGQM+tESW09rbLJ3uSfhSFAPMZDlW8z5gMcfNJlyEU2vmiRh7XW4H5I3Onx4K9Z/r7V4qQW8gfr8KclcVXxXUkDywu/V6RIJbj1x7mkd7LygsfD7CpWlIb3VQysHSm6lKL+wvIYkWQyQOgVuAxKkAE1l/Z+wvdPhljuX25BiWMAeFcgnJBPJKj7CtXt0QR5QYB5oESe2u55jazxTBZGB6bg45rfAsa5xLulzxckjGUO+VF6Nd0am9L4r3pfFWLUhe3k66pZG0vYGkt2ZSyqcbsHIH0yKzHX1huLa5W1j2w213NEgHIAUgY/b67vrWiCaQLtDECol1ZQ3NnNalERJck7VA8Xv9aMYRnDgnGa2FpWKhyrtx4h5mrbSNWMPVhckwzKokQk4bacjIHnzTuq6C1tDfySTFLi2IIh6eRIp9Q2ePtS7rSLOHsNpmuWhka7lvO7zgtlTuDEcY4xtx+dSZmlshASWwmVmYIr0q51CWJksNTa3tkJCwvOw6YznH0yc4qRbSTWmIZpQ8D4Pgfcp25A+2T96r7zTJtH1OLTIZDdPPEJYtkRDPuHlt5OfCT+vFRLq/jhSEM+WhhVXUeh54p34fipHyZH1Vev9UrEwyDrdH9pqTszMZWYvyxLfi+tWlvc7iOaDNPhni1mTTbh1jaCBp5n5IRQob/MfrV/pMkk1tBchSI5iennzYD1+lOfp8NK3i1a8x939Ub3d5HZ6BLeur7I4CxCDLHA5wPU8Vl/Ye3WTvd3a6fPBHcSO3eXdcPlicIvsOPjzo9MjmBIS3C84pG00KKEMNps02YZaUTpV3S+Klba820nMhZUPsuKTT7pmk7BiulrNIf7VQt0IrsRCSGLctyoHiKN6j6H0octVI7I6toAi6gRlvLZvcB937FhWixqM7TyD5g+tUmt6NcWYN/pbbekCTH7KfPHx8VMxkLr1Gqpgp21puTdv/tnb/s7qnSfuo0kFVUZJdS/AHvjFDegW9x2t7MDwhbzTNSM0vHEkUjhnH1Df5+9EHZrXLtJrKNQMW46CZUHAY/vRboGk2zalrU1sipuumDovGSQpb6+LNT2SkbDlUXMHJSZOy+6fXrmaQj+YdJZGUcrEqrlRjn0b71MsIC0S3U9uLbwhLa1I5jjHALex9celWCFrObaoDMPxFvc0h2LsWbkmn4Zj/zFAxUjKyhJFe11PQwGRS2QB80wmuVPAJ4TNdgVIa2ZRng/Sm+mfavswWcpCqDbSY3dKTHvtOKZaMGtHkRXQqyggjkGoa6VYKnFrF+YzXEYz2Eh2D9FA0cIDA1IUAghsEeWDRgdMshGwFsmDUN9NswMiEDn/eP/ANrb4lp6WPhnDtY/3TumvTRQr4IpsqD6DzArQ9BmH831kDgtMmR/20Of1oW1GNY+2N8qDCh0wP8ApWiHS+O0GoAerRk/+NajfuuVhv6YV9NbPPdMEwCQDyaT3C4jydqn496sIgM7vUDzqSvI5qk2VwaFOfA0uJQ+1vKM/wBmalogRAuP/arV1XB4FV06gPwK3EmdczEGbhN+EY/WngYMfgppPxVOCjH4R9qw40tmC1//2Q=="/>
          <p:cNvSpPr>
            <a:spLocks noChangeAspect="1" noChangeArrowheads="1"/>
          </p:cNvSpPr>
          <p:nvPr/>
        </p:nvSpPr>
        <p:spPr bwMode="auto">
          <a:xfrm>
            <a:off x="0" y="-411163"/>
            <a:ext cx="85725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72" name="AutoShape 4" descr="data:image/jpeg;base64,/9j/4AAQSkZJRgABAQAAAQABAAD/2wCEAAkGBwgHBgkIBwgKCgkLDRYPDQwMDRsUFRAWIB0iIiAdHx8kKDQsJCYxJx8fLT0tMTU3Ojo6Iys/RD84QzQ5OjcBCgoKDQwNGg8PGjclHyU3Nzc3Nzc3Nzc3Nzc3Nzc3Nzc3Nzc3Nzc3Nzc3Nzc3Nzc3Nzc3Nzc3Nzc3Nzc3Nzc3N//AABEIAFsAWgMBIgACEQEDEQH/xAAcAAABBQEBAQAAAAAAAAAAAAAGAgMEBQcAAQj/xAA7EAACAQMDAQcCBAMFCQAAAAABAgMABBEFEiETBhQiMUFRYXGRMoGhsQcV8CNCcsHhJFJTYoKDk6LR/8QAGgEBAQADAQEAAAAAAAAAAAAABAUBAgMGAP/EACsRAAEEAAYCAAQHAAAAAAAAAAEAAgMRBBITITFBIlEUodHwBTIzQ3Gxwf/aAAwDAQACEQMRAD8AYi1WYv4EUD5qZDdEgmU5z6BvKq+MktmROB6586lQyW0c6eHqe4PIFehIHpQmk+1OguDKpHTI9BgE1c6FpDavcN4RHEnDORyT8Um31a0tWRTsaPazMVHKBVJJx6+nl70V6HqMN5Zx3cB2RElfHgYIOCPb7UCXEZbA5T44AaJ4VdN2V0K3fGp3yKVQyFXlEfhHm3vgVXy9ktJ1ZHPZ7UlzE2JP74+P2NMfxHitZ26096ioyIotyDkupY7hjGcg4z6Y48zUX+Gato7XMwnMlncgkqcZ3AjHGTjA3D5zn14KZ5mN1Cdl2yYc2ztD+vdk9W0sl5LZp4/+JGdwH5edDToR5rj4r6BlurXUYjHHJtcjGGrPNW7N2glntLaWR7qLB8UfBz6Zp2Hx7XjzQZsH3Gs92/Fdtoq03szJdXc0E0YV04I3Ywfy/arG+7CpBal47phKAcBx4T8UwzRg1aLozEWAgMqKTtq0uLKeBjHLDgj+8BkGmO7n3rrQK4ajhsrIxySJuGAB6ipWlTiG5UzMyoQQWA5p6CxaW6jswwZmcL4PT3p3uHdJZLi4jY2lsx37l4YAcYbyIJ9PaiTYiOMU5MjhefIdJG+Ds/cTapqMsP8AaZ7lEg58R/EVHrgDGSfWq/TO2DR67ZTXUk0VnGW6iRc5Bzjj15oR1zU7rWL+ach2C5fCjOxR6/AHvTNtKrRqg5IP4s1IwzTNLuNv6SZJTktF+s9oZ9dvnnnROmAUhXHMa59/U/J/KrXs/dwwqkbXHT3seojAbW9uT5cftQnYxs+Nqkjy4GeaJdBWW3v4blF8UTZAYcH4NWpsMwwlgUgyv1w5HEMiRuoLkOcZU8/15GnzZxXyyS2cp/mIiO2SNtp5GP8AD/WeDzV/Z6favueeOJppVwwx5DHkKlQwW9unShRUjJxtHvXmmNYxu12vRxscP4QPDqKaS/TvEYTg+Lgbvjd84xS7rtNZyrtETHj1FTO3umgWq3+xj0cK7qu49M+pHrg/pQVbBbiJpYhujVtvUHk30/1qvA6GSgeUWbXjsjhIvOnO+6OIJ7YqJ3Y/H3qx6Vd0fgVRBpTDubKu5Ozy6fJDMO8OUYMTF5nHt7UPa/Itj2Snt5FEMYlJRfLBbzHn6ZAFalJPEsbO5RUUZLMcAD3zWNfxK1O01N27lMXgcqyEAgHjnH6feok9zDy5VdwETduCg7RNem0aS4FvbwSrdKI5usud8PO6P4DZGT/yiiO27Yzs8byaZpzlJGkG6M+pJx5+QBxj6e1AiFQcEEEe1FnZPRY9YS8kmuWgS1WNjtVDu3OF83dQMZz50jChjR5LlIHVTUU6Rqepal0WtbCNjbSq7NED4mwwBbnzOW5+ntRlpHVMtu11BDtUx7mUZYjJxnP+E/l9aFdJ0CWzvO7WWrSsz7HeW2QCLpM5VHzvBPHPAIGQM+tESW09rbLJ3uSfhSFAPMZDlW8z5gMcfNJlyEU2vmiRh7XW4H5I3Onx4K9Z/r7V4qQW8gfr8KclcVXxXUkDywu/V6RIJbj1x7mkd7LygsfD7CpWlIb3VQysHSm6lKL+wvIYkWQyQOgVuAxKkAE1l/Z+wvdPhljuX25BiWMAeFcgnJBPJKj7CtXt0QR5QYB5oESe2u55jazxTBZGB6bg45rfAsa5xLulzxckjGUO+VF6Nd0am9L4r3pfFWLUhe3k66pZG0vYGkt2ZSyqcbsHIH0yKzHX1huLa5W1j2w213NEgHIAUgY/b67vrWiCaQLtDECol1ZQ3NnNalERJck7VA8Xv9aMYRnDgnGa2FpWKhyrtx4h5mrbSNWMPVhckwzKokQk4bacjIHnzTuq6C1tDfySTFLi2IIh6eRIp9Q2ePtS7rSLOHsNpmuWhka7lvO7zgtlTuDEcY4xtx+dSZmlshASWwmVmYIr0q51CWJksNTa3tkJCwvOw6YznH0yc4qRbSTWmIZpQ8D4Pgfcp25A+2T96r7zTJtH1OLTIZDdPPEJYtkRDPuHlt5OfCT+vFRLq/jhSEM+WhhVXUeh54p34fipHyZH1Vev9UrEwyDrdH9pqTszMZWYvyxLfi+tWlvc7iOaDNPhni1mTTbh1jaCBp5n5IRQob/MfrV/pMkk1tBchSI5iennzYD1+lOfp8NK3i1a8x939Ub3d5HZ6BLeur7I4CxCDLHA5wPU8Vl/Ye3WTvd3a6fPBHcSO3eXdcPlicIvsOPjzo9MjmBIS3C84pG00KKEMNps02YZaUTpV3S+Klba820nMhZUPsuKTT7pmk7BiulrNIf7VQt0IrsRCSGLctyoHiKN6j6H0octVI7I6toAi6gRlvLZvcB937FhWixqM7TyD5g+tUmt6NcWYN/pbbekCTH7KfPHx8VMxkLr1Gqpgp21puTdv/tnb/s7qnSfuo0kFVUZJdS/AHvjFDegW9x2t7MDwhbzTNSM0vHEkUjhnH1Df5+9EHZrXLtJrKNQMW46CZUHAY/vRboGk2zalrU1sipuumDovGSQpb6+LNT2SkbDlUXMHJSZOy+6fXrmaQj+YdJZGUcrEqrlRjn0b71MsIC0S3U9uLbwhLa1I5jjHALex9celWCFrObaoDMPxFvc0h2LsWbkmn4Zj/zFAxUjKyhJFe11PQwGRS2QB80wmuVPAJ4TNdgVIa2ZRng/Sm+mfavswWcpCqDbSY3dKTHvtOKZaMGtHkRXQqyggjkGoa6VYKnFrF+YzXEYz2Eh2D9FA0cIDA1IUAghsEeWDRgdMshGwFsmDUN9NswMiEDn/eP/ANrb4lp6WPhnDtY/3TumvTRQr4IpsqD6DzArQ9BmH831kDgtMmR/20Of1oW1GNY+2N8qDCh0wP8ApWiHS+O0GoAerRk/+NajfuuVhv6YV9NbPPdMEwCQDyaT3C4jydqn496sIgM7vUDzqSvI5qk2VwaFOfA0uJQ+1vKM/wBmalogRAuP/arV1XB4FV06gPwK3EmdczEGbhN+EY/WngYMfgppPxVOCjH4R9qw40tmC1//2Q=="/>
          <p:cNvSpPr>
            <a:spLocks noChangeAspect="1" noChangeArrowheads="1"/>
          </p:cNvSpPr>
          <p:nvPr/>
        </p:nvSpPr>
        <p:spPr bwMode="auto">
          <a:xfrm>
            <a:off x="0" y="-411163"/>
            <a:ext cx="85725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74" name="AutoShape 6" descr="data:image/jpeg;base64,/9j/4AAQSkZJRgABAQAAAQABAAD/2wCEAAkGBwgHBgkIBwgKCgkLDRYPDQwMDRsUFRAWIB0iIiAdHx8kKDQsJCYxJx8fLT0tMTU3Ojo6Iys/RD84QzQ5OjcBCgoKDQwNGg8PGjclHyU3Nzc3Nzc3Nzc3Nzc3Nzc3Nzc3Nzc3Nzc3Nzc3Nzc3Nzc3Nzc3Nzc3Nzc3Nzc3Nzc3N//AABEIAFsAWgMBIgACEQEDEQH/xAAcAAABBQEBAQAAAAAAAAAAAAAGAgMEBQcAAQj/xAA7EAACAQMDAQcCBAMFCQAAAAABAgMABBEFEiETBhQiMUFRYXGRMoGhsQcV8CNCcsHhJFJTYoKDk6LR/8QAGgEBAQADAQEAAAAAAAAAAAAABAUBAgMGAP/EACsRAAEEAAYCAAQHAAAAAAAAAAEAAgMRBBITITFBIlEUodHwBTIzQ3Gxwf/aAAwDAQACEQMRAD8AYi1WYv4EUD5qZDdEgmU5z6BvKq+MktmROB6586lQyW0c6eHqe4PIFehIHpQmk+1OguDKpHTI9BgE1c6FpDavcN4RHEnDORyT8Um31a0tWRTsaPazMVHKBVJJx6+nl70V6HqMN5Zx3cB2RElfHgYIOCPb7UCXEZbA5T44AaJ4VdN2V0K3fGp3yKVQyFXlEfhHm3vgVXy9ktJ1ZHPZ7UlzE2JP74+P2NMfxHitZ26096ioyIotyDkupY7hjGcg4z6Y48zUX+Gato7XMwnMlncgkqcZ3AjHGTjA3D5zn14KZ5mN1Cdl2yYc2ztD+vdk9W0sl5LZp4/+JGdwH5edDToR5rj4r6BlurXUYjHHJtcjGGrPNW7N2glntLaWR7qLB8UfBz6Zp2Hx7XjzQZsH3Gs92/Fdtoq03szJdXc0E0YV04I3Ywfy/arG+7CpBal47phKAcBx4T8UwzRg1aLozEWAgMqKTtq0uLKeBjHLDgj+8BkGmO7n3rrQK4ajhsrIxySJuGAB6ipWlTiG5UzMyoQQWA5p6CxaW6jswwZmcL4PT3p3uHdJZLi4jY2lsx37l4YAcYbyIJ9PaiTYiOMU5MjhefIdJG+Ds/cTapqMsP8AaZ7lEg58R/EVHrgDGSfWq/TO2DR67ZTXUk0VnGW6iRc5Bzjj15oR1zU7rWL+ach2C5fCjOxR6/AHvTNtKrRqg5IP4s1IwzTNLuNv6SZJTktF+s9oZ9dvnnnROmAUhXHMa59/U/J/KrXs/dwwqkbXHT3seojAbW9uT5cftQnYxs+Nqkjy4GeaJdBWW3v4blF8UTZAYcH4NWpsMwwlgUgyv1w5HEMiRuoLkOcZU8/15GnzZxXyyS2cp/mIiO2SNtp5GP8AD/WeDzV/Z6favueeOJppVwwx5DHkKlQwW9unShRUjJxtHvXmmNYxu12vRxscP4QPDqKaS/TvEYTg+Lgbvjd84xS7rtNZyrtETHj1FTO3umgWq3+xj0cK7qu49M+pHrg/pQVbBbiJpYhujVtvUHk30/1qvA6GSgeUWbXjsjhIvOnO+6OIJ7YqJ3Y/H3qx6Vd0fgVRBpTDubKu5Ozy6fJDMO8OUYMTF5nHt7UPa/Itj2Snt5FEMYlJRfLBbzHn6ZAFalJPEsbO5RUUZLMcAD3zWNfxK1O01N27lMXgcqyEAgHjnH6feok9zDy5VdwETduCg7RNem0aS4FvbwSrdKI5usud8PO6P4DZGT/yiiO27Yzs8byaZpzlJGkG6M+pJx5+QBxj6e1AiFQcEEEe1FnZPRY9YS8kmuWgS1WNjtVDu3OF83dQMZz50jChjR5LlIHVTUU6Rqepal0WtbCNjbSq7NED4mwwBbnzOW5+ntRlpHVMtu11BDtUx7mUZYjJxnP+E/l9aFdJ0CWzvO7WWrSsz7HeW2QCLpM5VHzvBPHPAIGQM+tESW09rbLJ3uSfhSFAPMZDlW8z5gMcfNJlyEU2vmiRh7XW4H5I3Onx4K9Z/r7V4qQW8gfr8KclcVXxXUkDywu/V6RIJbj1x7mkd7LygsfD7CpWlIb3VQysHSm6lKL+wvIYkWQyQOgVuAxKkAE1l/Z+wvdPhljuX25BiWMAeFcgnJBPJKj7CtXt0QR5QYB5oESe2u55jazxTBZGB6bg45rfAsa5xLulzxckjGUO+VF6Nd0am9L4r3pfFWLUhe3k66pZG0vYGkt2ZSyqcbsHIH0yKzHX1huLa5W1j2w213NEgHIAUgY/b67vrWiCaQLtDECol1ZQ3NnNalERJck7VA8Xv9aMYRnDgnGa2FpWKhyrtx4h5mrbSNWMPVhckwzKokQk4bacjIHnzTuq6C1tDfySTFLi2IIh6eRIp9Q2ePtS7rSLOHsNpmuWhka7lvO7zgtlTuDEcY4xtx+dSZmlshASWwmVmYIr0q51CWJksNTa3tkJCwvOw6YznH0yc4qRbSTWmIZpQ8D4Pgfcp25A+2T96r7zTJtH1OLTIZDdPPEJYtkRDPuHlt5OfCT+vFRLq/jhSEM+WhhVXUeh54p34fipHyZH1Vev9UrEwyDrdH9pqTszMZWYvyxLfi+tWlvc7iOaDNPhni1mTTbh1jaCBp5n5IRQob/MfrV/pMkk1tBchSI5iennzYD1+lOfp8NK3i1a8x939Ub3d5HZ6BLeur7I4CxCDLHA5wPU8Vl/Ye3WTvd3a6fPBHcSO3eXdcPlicIvsOPjzo9MjmBIS3C84pG00KKEMNps02YZaUTpV3S+Klba820nMhZUPsuKTT7pmk7BiulrNIf7VQt0IrsRCSGLctyoHiKN6j6H0octVI7I6toAi6gRlvLZvcB937FhWixqM7TyD5g+tUmt6NcWYN/pbbekCTH7KfPHx8VMxkLr1Gqpgp21puTdv/tnb/s7qnSfuo0kFVUZJdS/AHvjFDegW9x2t7MDwhbzTNSM0vHEkUjhnH1Df5+9EHZrXLtJrKNQMW46CZUHAY/vRboGk2zalrU1sipuumDovGSQpb6+LNT2SkbDlUXMHJSZOy+6fXrmaQj+YdJZGUcrEqrlRjn0b71MsIC0S3U9uLbwhLa1I5jjHALex9celWCFrObaoDMPxFvc0h2LsWbkmn4Zj/zFAxUjKyhJFe11PQwGRS2QB80wmuVPAJ4TNdgVIa2ZRng/Sm+mfavswWcpCqDbSY3dKTHvtOKZaMGtHkRXQqyggjkGoa6VYKnFrF+YzXEYz2Eh2D9FA0cIDA1IUAghsEeWDRgdMshGwFsmDUN9NswMiEDn/eP/ANrb4lp6WPhnDtY/3TumvTRQr4IpsqD6DzArQ9BmH831kDgtMmR/20Of1oW1GNY+2N8qDCh0wP8ApWiHS+O0GoAerRk/+NajfuuVhv6YV9NbPPdMEwCQDyaT3C4jydqn496sIgM7vUDzqSvI5qk2VwaFOfA0uJQ+1vKM/wBmalogRAuP/arV1XB4FV06gPwK3EmdczEGbhN+EY/WngYMfgppPxVOCjH4R9qw40tmC1//2Q=="/>
          <p:cNvSpPr>
            <a:spLocks noChangeAspect="1" noChangeArrowheads="1"/>
          </p:cNvSpPr>
          <p:nvPr/>
        </p:nvSpPr>
        <p:spPr bwMode="auto">
          <a:xfrm>
            <a:off x="0" y="-411163"/>
            <a:ext cx="85725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76" name="AutoShape 8" descr="data:image/jpeg;base64,/9j/4AAQSkZJRgABAQAAAQABAAD/2wCEAAkGBwgHBgkIBwgKCgkLDRYPDQwMDRsUFRAWIB0iIiAdHx8kKDQsJCYxJx8fLT0tMTU3Ojo6Iys/RD84QzQ5OjcBCgoKDQwNGg8PGjclHyU3Nzc3Nzc3Nzc3Nzc3Nzc3Nzc3Nzc3Nzc3Nzc3Nzc3Nzc3Nzc3Nzc3Nzc3Nzc3Nzc3N//AABEIAFsAWgMBIgACEQEDEQH/xAAcAAABBQEBAQAAAAAAAAAAAAAGAgMEBQcAAQj/xAA7EAACAQMDAQcCBAMFCQAAAAABAgMABBEFEiETBhQiMUFRYXGRMoGhsQcV8CNCcsHhJFJTYoKDk6LR/8QAGgEBAQADAQEAAAAAAAAAAAAABAUBAgMGAP/EACsRAAEEAAYCAAQHAAAAAAAAAAEAAgMRBBITITFBIlEUodHwBTIzQ3Gxwf/aAAwDAQACEQMRAD8AYi1WYv4EUD5qZDdEgmU5z6BvKq+MktmROB6586lQyW0c6eHqe4PIFehIHpQmk+1OguDKpHTI9BgE1c6FpDavcN4RHEnDORyT8Um31a0tWRTsaPazMVHKBVJJx6+nl70V6HqMN5Zx3cB2RElfHgYIOCPb7UCXEZbA5T44AaJ4VdN2V0K3fGp3yKVQyFXlEfhHm3vgVXy9ktJ1ZHPZ7UlzE2JP74+P2NMfxHitZ26096ioyIotyDkupY7hjGcg4z6Y48zUX+Gato7XMwnMlncgkqcZ3AjHGTjA3D5zn14KZ5mN1Cdl2yYc2ztD+vdk9W0sl5LZp4/+JGdwH5edDToR5rj4r6BlurXUYjHHJtcjGGrPNW7N2glntLaWR7qLB8UfBz6Zp2Hx7XjzQZsH3Gs92/Fdtoq03szJdXc0E0YV04I3Ywfy/arG+7CpBal47phKAcBx4T8UwzRg1aLozEWAgMqKTtq0uLKeBjHLDgj+8BkGmO7n3rrQK4ajhsrIxySJuGAB6ipWlTiG5UzMyoQQWA5p6CxaW6jswwZmcL4PT3p3uHdJZLi4jY2lsx37l4YAcYbyIJ9PaiTYiOMU5MjhefIdJG+Ds/cTapqMsP8AaZ7lEg58R/EVHrgDGSfWq/TO2DR67ZTXUk0VnGW6iRc5Bzjj15oR1zU7rWL+ach2C5fCjOxR6/AHvTNtKrRqg5IP4s1IwzTNLuNv6SZJTktF+s9oZ9dvnnnROmAUhXHMa59/U/J/KrXs/dwwqkbXHT3seojAbW9uT5cftQnYxs+Nqkjy4GeaJdBWW3v4blF8UTZAYcH4NWpsMwwlgUgyv1w5HEMiRuoLkOcZU8/15GnzZxXyyS2cp/mIiO2SNtp5GP8AD/WeDzV/Z6favueeOJppVwwx5DHkKlQwW9unShRUjJxtHvXmmNYxu12vRxscP4QPDqKaS/TvEYTg+Lgbvjd84xS7rtNZyrtETHj1FTO3umgWq3+xj0cK7qu49M+pHrg/pQVbBbiJpYhujVtvUHk30/1qvA6GSgeUWbXjsjhIvOnO+6OIJ7YqJ3Y/H3qx6Vd0fgVRBpTDubKu5Ozy6fJDMO8OUYMTF5nHt7UPa/Itj2Snt5FEMYlJRfLBbzHn6ZAFalJPEsbO5RUUZLMcAD3zWNfxK1O01N27lMXgcqyEAgHjnH6feok9zDy5VdwETduCg7RNem0aS4FvbwSrdKI5usud8PO6P4DZGT/yiiO27Yzs8byaZpzlJGkG6M+pJx5+QBxj6e1AiFQcEEEe1FnZPRY9YS8kmuWgS1WNjtVDu3OF83dQMZz50jChjR5LlIHVTUU6Rqepal0WtbCNjbSq7NED4mwwBbnzOW5+ntRlpHVMtu11BDtUx7mUZYjJxnP+E/l9aFdJ0CWzvO7WWrSsz7HeW2QCLpM5VHzvBPHPAIGQM+tESW09rbLJ3uSfhSFAPMZDlW8z5gMcfNJlyEU2vmiRh7XW4H5I3Onx4K9Z/r7V4qQW8gfr8KclcVXxXUkDywu/V6RIJbj1x7mkd7LygsfD7CpWlIb3VQysHSm6lKL+wvIYkWQyQOgVuAxKkAE1l/Z+wvdPhljuX25BiWMAeFcgnJBPJKj7CtXt0QR5QYB5oESe2u55jazxTBZGB6bg45rfAsa5xLulzxckjGUO+VF6Nd0am9L4r3pfFWLUhe3k66pZG0vYGkt2ZSyqcbsHIH0yKzHX1huLa5W1j2w213NEgHIAUgY/b67vrWiCaQLtDECol1ZQ3NnNalERJck7VA8Xv9aMYRnDgnGa2FpWKhyrtx4h5mrbSNWMPVhckwzKokQk4bacjIHnzTuq6C1tDfySTFLi2IIh6eRIp9Q2ePtS7rSLOHsNpmuWhka7lvO7zgtlTuDEcY4xtx+dSZmlshASWwmVmYIr0q51CWJksNTa3tkJCwvOw6YznH0yc4qRbSTWmIZpQ8D4Pgfcp25A+2T96r7zTJtH1OLTIZDdPPEJYtkRDPuHlt5OfCT+vFRLq/jhSEM+WhhVXUeh54p34fipHyZH1Vev9UrEwyDrdH9pqTszMZWYvyxLfi+tWlvc7iOaDNPhni1mTTbh1jaCBp5n5IRQob/MfrV/pMkk1tBchSI5iennzYD1+lOfp8NK3i1a8x939Ub3d5HZ6BLeur7I4CxCDLHA5wPU8Vl/Ye3WTvd3a6fPBHcSO3eXdcPlicIvsOPjzo9MjmBIS3C84pG00KKEMNps02YZaUTpV3S+Klba820nMhZUPsuKTT7pmk7BiulrNIf7VQt0IrsRCSGLctyoHiKN6j6H0octVI7I6toAi6gRlvLZvcB937FhWixqM7TyD5g+tUmt6NcWYN/pbbekCTH7KfPHx8VMxkLr1Gqpgp21puTdv/tnb/s7qnSfuo0kFVUZJdS/AHvjFDegW9x2t7MDwhbzTNSM0vHEkUjhnH1Df5+9EHZrXLtJrKNQMW46CZUHAY/vRboGk2zalrU1sipuumDovGSQpb6+LNT2SkbDlUXMHJSZOy+6fXrmaQj+YdJZGUcrEqrlRjn0b71MsIC0S3U9uLbwhLa1I5jjHALex9celWCFrObaoDMPxFvc0h2LsWbkmn4Zj/zFAxUjKyhJFe11PQwGRS2QB80wmuVPAJ4TNdgVIa2ZRng/Sm+mfavswWcpCqDbSY3dKTHvtOKZaMGtHkRXQqyggjkGoa6VYKnFrF+YzXEYz2Eh2D9FA0cIDA1IUAghsEeWDRgdMshGwFsmDUN9NswMiEDn/eP/ANrb4lp6WPhnDtY/3TumvTRQr4IpsqD6DzArQ9BmH831kDgtMmR/20Of1oW1GNY+2N8qDCh0wP8ApWiHS+O0GoAerRk/+NajfuuVhv6YV9NbPPdMEwCQDyaT3C4jydqn496sIgM7vUDzqSvI5qk2VwaFOfA0uJQ+1vKM/wBmalogRAuP/arV1XB4FV06gPwK3EmdczEGbhN+EY/WngYMfgppPxVOCjH4R9qw40tmC1//2Q=="/>
          <p:cNvSpPr>
            <a:spLocks noChangeAspect="1" noChangeArrowheads="1"/>
          </p:cNvSpPr>
          <p:nvPr/>
        </p:nvSpPr>
        <p:spPr bwMode="auto">
          <a:xfrm>
            <a:off x="0" y="-411163"/>
            <a:ext cx="85725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78" name="AutoShape 10" descr="data:image/jpeg;base64,/9j/4AAQSkZJRgABAQAAAQABAAD/2wCEAAkGBwgHBgkIBwgKCgkLDRYPDQwMDRsUFRAWIB0iIiAdHx8kKDQsJCYxJx8fLT0tMTU3Ojo6Iys/RD84QzQ5OjcBCgoKDQwNGg8PGjclHyU3Nzc3Nzc3Nzc3Nzc3Nzc3Nzc3Nzc3Nzc3Nzc3Nzc3Nzc3Nzc3Nzc3Nzc3Nzc3Nzc3N//AABEIAFsAVAMBIgACEQEDEQH/xAAbAAABBQEBAAAAAAAAAAAAAAAGAAMEBQcBAv/EADIQAAIBAwMCBAQGAgMBAAAAAAECAwAEEQUSITFBBhNRYSIycZEUI4GhwfBCsVKC0Qf/xAAZAQADAQEBAAAAAAAAAAAAAAACAwQBBQD/xAAkEQACAgIDAAIBBQAAAAAAAAABAgADERIEITEiQVETFFJx8P/aAAwDAQACEQMRAD8A2+keKVVuoXu0FE6d60QWYKMmTJbqKIZZqiy6vbp0bNC93dNvJLGqq6vnVljjUs7H1ximuqVru56kR5Lk4UQ7TWbduv7GuSa1bquV5NZ8010E4lRXz02570xfavLakFoWdeMkN8tT18jjWHGcTTZcJpCavG/QD716TU1ZwNuAaArLU0mQNHJ0AJU8EZ9RVhHqZjILEcnHPFUNX/GYt7/cOo5kk+U05QtZamDMhB9zmiWGZJUVlIORSypHsqrtD+RylSpUMbI17P5UZA6ms1ub/wAQJrc0EiQPaCYsX3AMqHouB7c+tHGvSmNgfQUGalcEyfkqB5jZkYLk9Ov7D7U5PgpY+SG1trNfxG7ueUKGCM2Tztwcff8AWq6zubee+ggTzDLLMqBm6KScD/fakNMNzvSdXuNxzzJjH15xTCaWBcKsEoE0LhtqyhjGw6EY6HiuZdabDls6xnxA6HcPFtYHt4/wiKXyPglhBwPXJGftQ74i0uC31QhsbdgkADZCE5GM/f70/o17FNHNaXO9L1SNmznzB9PXPvQ14msLi01J5LksYZWDGGU5DHHAZecdPXoB9KdelZqDVieVsk7SHf2dvE7XayBm+bah6+xI61KuW/E6H+KjhTbay7PLJy23jBY+uTyQMfGPQ1AhnM0EMiwxQxMwwka7R1PQZqb4feFb/UFu5UFvNJLE8ecFtzkce/Jx74OeKQm2ux9BnTuoq4xrI72HcKor2yXR4buzViJApUFjk+oOe/UVfaFqQcxhTvR/l9qzCKSXR7qbS7qQCESFomOAuTySPZgQw+pov8LzlWESSCT/ACXDbv72+9dlCtlQYfc4/IRqbsf7E0oHIFKm4T+WvOeOtdqTEuzKPxFk59hQRFdo1zL8Lbg2NpHofT960HW4lMWcckVkT3yWd7eJPD+bHK4AU7jjOR6dQQaXy8mkASMjFhMIbXRbDVru6l1XzFjhKiLZKyZBznoRnp1qm8Lx2sT3JVuEldY17bd5701Lq7i281zIobho/NCcds88mvFvDMlndPbKtughbeVkyUc5II9T9Dip7LEFAQ9SipGtYIv3JGqak+mavazWs3lz+YACHwAM/wCXtzTP/wBB10zrYfn2csrpJ5zQSLJtIIC8gnBwaG5muri3zCqXk0p2t8QyAP1B5bn9KqtSVPxhiOxBGfL2r2x1+5yefWn0666+wGpdR8uswr0s4ihDq5TgPt4PzE9frimT5sFyrw/nTxXDmYpnG8EEAHGR3B69/SoKahLYWSzCGKRk2qqyZ2qc8Nj247U9pdzPLPfT3cu+Xz/iMWdu4dx7YwB34pS1lUYn8zoczlU2qAB2Bgf31CbVYI9VK3STQGJYvzVZCwXGe2ASOuOKl+FdGgtLz8ZGYkuASreUoUMCARnPPoaoL29ms1Eyg4IwScc57YNEXgqO8kiluL5GWSZ1KqQMgBRjp/r2p3EUMdsTn8jlOa9QZqdsNsCDr8NKuWmRboGBzjvSpp9jl8kDXpAlvx1/is58T2Cy2013Fa+bdoMRlBz19O9aHrcZkYD7VR3liGjPGe31pqsuNTILwxsz9TJUZLwG3vbdHXeAQ4+X/wAP709rN5a+HtGa2skkcXMh2qXzsOOST9qMNW0NLy2FugFuyMGR0XG3HHT6cUG3ujXNsI7S6Kz3Afzl8ofKiDJbk+wzSH4Qsbvz2P4/MNDAp7KddTiurdmhilVYYslRIAjvgKu5dvPOD1HSqq1Dm5G4liCACT+lE0Wmo2k3F/hY1nmR40AGDkHH67ct/wBhUTTrNQ5yFJbHJ7n+mgKisnEt3a4DaPBklxC0asjjaQ5OCe3Q5/oqw02+Olwzo4Ch5meMLIrDBAwcg+x4zSbwzcxwoJr+3F95gCKXwFXoD6k5qZYeHbNryOK7mBd3aPyVfaUbr9SpA/cdzRFNuj5JWAC4AxIlpa3XiG4jkiG633bZJGccD0zzzj+Oelaf4dsVt1htoFOyJQq554FQtK0ZLKNooVARm3DCgY4x2Az0og0lTDdBW6HiqV0rXUSIZZxnyESjCgUq6ucUqROnI19D5sfA5FVMkZXIYVfN8vFB+u3+rQSsscUCqRw2wnH7/wB/agbruA6/ckSWiv04z6UGtBC/ii51DULW4OmC3a3inQsoJDANnBBIJBHfp9Kia7qur/iET8bJHcSfKkO6MBRjk+uT/NUF5DduYhcPcO0alIFeTITPoCOOOevYUIuYjGYC1IhDH2edb1K2e2trSwQRW8Zd9p7uxz684G0Z74PrQ+l4rTlVkCnOAQe/b+KkXmgahdSCOBIoo1GdxzuzTsfhVI4hEFmaQjAck5JresYh/uEHcLbPUrXUVs7yaISNGri4WPkx4K/F9O49s1fukMyB7K+t0trxdpmkXIimT4kPUYbAJ5/4D1rNdPsNa0W+E9nLyBhnRRkqRzlTwe/FX+k3+sQ2i2MCRGFHDqGjJKMGBGOc4z26cmsLHvvozGevrH1NN0u6S8sorhdmWBVwpyA4OGAPfkHmrqwtwzCQ9B0rOLLUNehlkmYWwSR9zxiEjJ2gZxnjoOnpRV4a1LVbq4xMUMXVgseNvt615XBMBQC3nUL6VKlTZRFTNzbJOm1wCOvSnqVenoKX3hG1luxdrErTgYDNn/XSnIvCsDkG4VGbsSuStFFcpf6SzNRBWTw0IyfKCn14xTK+HCxLeWoY0YYpYoDQuZmggNdaCSNvk4zXqDRZIiFWHBHIOP7mjbAz0FcwPSvfoCZoJSWWiqQDcDJ7VbwW0VuMRoF+lPUjTFQL5CxFSrtKjmz/2Q=="/>
          <p:cNvSpPr>
            <a:spLocks noChangeAspect="1" noChangeArrowheads="1"/>
          </p:cNvSpPr>
          <p:nvPr/>
        </p:nvSpPr>
        <p:spPr bwMode="auto">
          <a:xfrm>
            <a:off x="0" y="-411163"/>
            <a:ext cx="80010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80" name="AutoShape 12" descr="data:image/jpeg;base64,/9j/4AAQSkZJRgABAQAAAQABAAD/2wCEAAkGBwgHBgkIBwgKCgkLDRYPDQwMDRsUFRAWIB0iIiAdHx8kKDQsJCYxJx8fLT0tMTU3Ojo6Iys/RD84QzQ5OjcBCgoKDQwNGg8PGjclHyU3Nzc3Nzc3Nzc3Nzc3Nzc3Nzc3Nzc3Nzc3Nzc3Nzc3Nzc3Nzc3Nzc3Nzc3Nzc3Nzc3N//AABEIAFsAVAMBIgACEQEDEQH/xAAbAAABBQEBAAAAAAAAAAAAAAAGAAMEBQcBAv/EADIQAAIBAwMCBAQGAgMBAAAAAAECAwAEEQUSITFBBhNRYSIycZEUI4GhwfBCsVKC0Qf/xAAZAQADAQEBAAAAAAAAAAAAAAACAwQBBQD/xAAkEQACAgIDAAIBBQAAAAAAAAABAgADERIEITEiQVETFFJx8P/aAAwDAQACEQMRAD8A2+keKVVuoXu0FE6d60QWYKMmTJbqKIZZqiy6vbp0bNC93dNvJLGqq6vnVljjUs7H1ximuqVru56kR5Lk4UQ7TWbduv7GuSa1bquV5NZ8010E4lRXz02570xfavLakFoWdeMkN8tT18jjWHGcTTZcJpCavG/QD716TU1ZwNuAaArLU0mQNHJ0AJU8EZ9RVhHqZjILEcnHPFUNX/GYt7/cOo5kk+U05QtZamDMhB9zmiWGZJUVlIORSypHsqrtD+RylSpUMbI17P5UZA6ms1ub/wAQJrc0EiQPaCYsX3AMqHouB7c+tHGvSmNgfQUGalcEyfkqB5jZkYLk9Ov7D7U5PgpY+SG1trNfxG7ueUKGCM2Tztwcff8AWq6zubee+ggTzDLLMqBm6KScD/fakNMNzvSdXuNxzzJjH15xTCaWBcKsEoE0LhtqyhjGw6EY6HiuZdabDls6xnxA6HcPFtYHt4/wiKXyPglhBwPXJGftQ74i0uC31QhsbdgkADZCE5GM/f70/o17FNHNaXO9L1SNmznzB9PXPvQ14msLi01J5LksYZWDGGU5DHHAZecdPXoB9KdelZqDVieVsk7SHf2dvE7XayBm+bah6+xI61KuW/E6H+KjhTbay7PLJy23jBY+uTyQMfGPQ1AhnM0EMiwxQxMwwka7R1PQZqb4feFb/UFu5UFvNJLE8ecFtzkce/Jx74OeKQm2ux9BnTuoq4xrI72HcKor2yXR4buzViJApUFjk+oOe/UVfaFqQcxhTvR/l9qzCKSXR7qbS7qQCESFomOAuTySPZgQw+pov8LzlWESSCT/ACXDbv72+9dlCtlQYfc4/IRqbsf7E0oHIFKm4T+WvOeOtdqTEuzKPxFk59hQRFdo1zL8Lbg2NpHofT960HW4lMWcckVkT3yWd7eJPD+bHK4AU7jjOR6dQQaXy8mkASMjFhMIbXRbDVru6l1XzFjhKiLZKyZBznoRnp1qm8Lx2sT3JVuEldY17bd5701Lq7i281zIobho/NCcds88mvFvDMlndPbKtughbeVkyUc5II9T9Dip7LEFAQ9SipGtYIv3JGqak+mavazWs3lz+YACHwAM/wCXtzTP/wBB10zrYfn2csrpJ5zQSLJtIIC8gnBwaG5muri3zCqXk0p2t8QyAP1B5bn9KqtSVPxhiOxBGfL2r2x1+5yefWn0666+wGpdR8uswr0s4ihDq5TgPt4PzE9frimT5sFyrw/nTxXDmYpnG8EEAHGR3B69/SoKahLYWSzCGKRk2qqyZ2qc8Nj247U9pdzPLPfT3cu+Xz/iMWdu4dx7YwB34pS1lUYn8zoczlU2qAB2Bgf31CbVYI9VK3STQGJYvzVZCwXGe2ASOuOKl+FdGgtLz8ZGYkuASreUoUMCARnPPoaoL29ms1Eyg4IwScc57YNEXgqO8kiluL5GWSZ1KqQMgBRjp/r2p3EUMdsTn8jlOa9QZqdsNsCDr8NKuWmRboGBzjvSpp9jl8kDXpAlvx1/is58T2Cy2013Fa+bdoMRlBz19O9aHrcZkYD7VR3liGjPGe31pqsuNTILwxsz9TJUZLwG3vbdHXeAQ4+X/wAP709rN5a+HtGa2skkcXMh2qXzsOOST9qMNW0NLy2FugFuyMGR0XG3HHT6cUG3ujXNsI7S6Kz3Afzl8ofKiDJbk+wzSH4Qsbvz2P4/MNDAp7KddTiurdmhilVYYslRIAjvgKu5dvPOD1HSqq1Dm5G4liCACT+lE0Wmo2k3F/hY1nmR40AGDkHH67ct/wBhUTTrNQ5yFJbHJ7n+mgKisnEt3a4DaPBklxC0asjjaQ5OCe3Q5/oqw02+Olwzo4Ch5meMLIrDBAwcg+x4zSbwzcxwoJr+3F95gCKXwFXoD6k5qZYeHbNryOK7mBd3aPyVfaUbr9SpA/cdzRFNuj5JWAC4AxIlpa3XiG4jkiG633bZJGccD0zzzj+Oelaf4dsVt1htoFOyJQq554FQtK0ZLKNooVARm3DCgY4x2Az0og0lTDdBW6HiqV0rXUSIZZxnyESjCgUq6ucUqROnI19D5sfA5FVMkZXIYVfN8vFB+u3+rQSsscUCqRw2wnH7/wB/agbruA6/ckSWiv04z6UGtBC/ii51DULW4OmC3a3inQsoJDANnBBIJBHfp9Kia7qur/iET8bJHcSfKkO6MBRjk+uT/NUF5DduYhcPcO0alIFeTITPoCOOOevYUIuYjGYC1IhDH2edb1K2e2trSwQRW8Zd9p7uxz684G0Z74PrQ+l4rTlVkCnOAQe/b+KkXmgahdSCOBIoo1GdxzuzTsfhVI4hEFmaQjAck5JresYh/uEHcLbPUrXUVs7yaISNGri4WPkx4K/F9O49s1fukMyB7K+t0trxdpmkXIimT4kPUYbAJ5/4D1rNdPsNa0W+E9nLyBhnRRkqRzlTwe/FX+k3+sQ2i2MCRGFHDqGjJKMGBGOc4z26cmsLHvvozGevrH1NN0u6S8sorhdmWBVwpyA4OGAPfkHmrqwtwzCQ9B0rOLLUNehlkmYWwSR9zxiEjJ2gZxnjoOnpRV4a1LVbq4xMUMXVgseNvt615XBMBQC3nUL6VKlTZRFTNzbJOm1wCOvSnqVenoKX3hG1luxdrErTgYDNn/XSnIvCsDkG4VGbsSuStFFcpf6SzNRBWTw0IyfKCn14xTK+HCxLeWoY0YYpYoDQuZmggNdaCSNvk4zXqDRZIiFWHBHIOP7mjbAz0FcwPSvfoCZoJSWWiqQDcDJ7VbwW0VuMRoF+lPUjTFQL5CxFSrtKjmz/2Q=="/>
          <p:cNvSpPr>
            <a:spLocks noChangeAspect="1" noChangeArrowheads="1"/>
          </p:cNvSpPr>
          <p:nvPr/>
        </p:nvSpPr>
        <p:spPr bwMode="auto">
          <a:xfrm>
            <a:off x="0" y="-411163"/>
            <a:ext cx="80010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82" name="AutoShape 14" descr="data:image/jpeg;base64,/9j/4AAQSkZJRgABAQAAAQABAAD/2wCEAAkGBwgHBgkIBwgKCgkLDRYPDQwMDRsUFRAWIB0iIiAdHx8kKDQsJCYxJx8fLT0tMTU3Ojo6Iys/RD84QzQ5OjcBCgoKDQwNGg8PGjclHyU3Nzc3Nzc3Nzc3Nzc3Nzc3Nzc3Nzc3Nzc3Nzc3Nzc3Nzc3Nzc3Nzc3Nzc3Nzc3Nzc3N//AABEIAFsAVAMBIgACEQEDEQH/xAAbAAABBQEBAAAAAAAAAAAAAAAGAAMEBQcBAv/EADIQAAIBAwMCBAQGAgMBAAAAAAECAwAEEQUSITFBBhNRYSIycZEUI4GhwfBCsVKC0Qf/xAAZAQADAQEBAAAAAAAAAAAAAAACAwQBBQD/xAAkEQACAgIDAAIBBQAAAAAAAAABAgADERIEITEiQVETFFJx8P/aAAwDAQACEQMRAD8A2+keKVVuoXu0FE6d60QWYKMmTJbqKIZZqiy6vbp0bNC93dNvJLGqq6vnVljjUs7H1ximuqVru56kR5Lk4UQ7TWbduv7GuSa1bquV5NZ8010E4lRXz02570xfavLakFoWdeMkN8tT18jjWHGcTTZcJpCavG/QD716TU1ZwNuAaArLU0mQNHJ0AJU8EZ9RVhHqZjILEcnHPFUNX/GYt7/cOo5kk+U05QtZamDMhB9zmiWGZJUVlIORSypHsqrtD+RylSpUMbI17P5UZA6ms1ub/wAQJrc0EiQPaCYsX3AMqHouB7c+tHGvSmNgfQUGalcEyfkqB5jZkYLk9Ov7D7U5PgpY+SG1trNfxG7ueUKGCM2Tztwcff8AWq6zubee+ggTzDLLMqBm6KScD/fakNMNzvSdXuNxzzJjH15xTCaWBcKsEoE0LhtqyhjGw6EY6HiuZdabDls6xnxA6HcPFtYHt4/wiKXyPglhBwPXJGftQ74i0uC31QhsbdgkADZCE5GM/f70/o17FNHNaXO9L1SNmznzB9PXPvQ14msLi01J5LksYZWDGGU5DHHAZecdPXoB9KdelZqDVieVsk7SHf2dvE7XayBm+bah6+xI61KuW/E6H+KjhTbay7PLJy23jBY+uTyQMfGPQ1AhnM0EMiwxQxMwwka7R1PQZqb4feFb/UFu5UFvNJLE8ecFtzkce/Jx74OeKQm2ux9BnTuoq4xrI72HcKor2yXR4buzViJApUFjk+oOe/UVfaFqQcxhTvR/l9qzCKSXR7qbS7qQCESFomOAuTySPZgQw+pov8LzlWESSCT/ACXDbv72+9dlCtlQYfc4/IRqbsf7E0oHIFKm4T+WvOeOtdqTEuzKPxFk59hQRFdo1zL8Lbg2NpHofT960HW4lMWcckVkT3yWd7eJPD+bHK4AU7jjOR6dQQaXy8mkASMjFhMIbXRbDVru6l1XzFjhKiLZKyZBznoRnp1qm8Lx2sT3JVuEldY17bd5701Lq7i281zIobho/NCcds88mvFvDMlndPbKtughbeVkyUc5II9T9Dip7LEFAQ9SipGtYIv3JGqak+mavazWs3lz+YACHwAM/wCXtzTP/wBB10zrYfn2csrpJ5zQSLJtIIC8gnBwaG5muri3zCqXk0p2t8QyAP1B5bn9KqtSVPxhiOxBGfL2r2x1+5yefWn0666+wGpdR8uswr0s4ihDq5TgPt4PzE9frimT5sFyrw/nTxXDmYpnG8EEAHGR3B69/SoKahLYWSzCGKRk2qqyZ2qc8Nj247U9pdzPLPfT3cu+Xz/iMWdu4dx7YwB34pS1lUYn8zoczlU2qAB2Bgf31CbVYI9VK3STQGJYvzVZCwXGe2ASOuOKl+FdGgtLz8ZGYkuASreUoUMCARnPPoaoL29ms1Eyg4IwScc57YNEXgqO8kiluL5GWSZ1KqQMgBRjp/r2p3EUMdsTn8jlOa9QZqdsNsCDr8NKuWmRboGBzjvSpp9jl8kDXpAlvx1/is58T2Cy2013Fa+bdoMRlBz19O9aHrcZkYD7VR3liGjPGe31pqsuNTILwxsz9TJUZLwG3vbdHXeAQ4+X/wAP709rN5a+HtGa2skkcXMh2qXzsOOST9qMNW0NLy2FugFuyMGR0XG3HHT6cUG3ujXNsI7S6Kz3Afzl8ofKiDJbk+wzSH4Qsbvz2P4/MNDAp7KddTiurdmhilVYYslRIAjvgKu5dvPOD1HSqq1Dm5G4liCACT+lE0Wmo2k3F/hY1nmR40AGDkHH67ct/wBhUTTrNQ5yFJbHJ7n+mgKisnEt3a4DaPBklxC0asjjaQ5OCe3Q5/oqw02+Olwzo4Ch5meMLIrDBAwcg+x4zSbwzcxwoJr+3F95gCKXwFXoD6k5qZYeHbNryOK7mBd3aPyVfaUbr9SpA/cdzRFNuj5JWAC4AxIlpa3XiG4jkiG633bZJGccD0zzzj+Oelaf4dsVt1htoFOyJQq554FQtK0ZLKNooVARm3DCgY4x2Az0og0lTDdBW6HiqV0rXUSIZZxnyESjCgUq6ucUqROnI19D5sfA5FVMkZXIYVfN8vFB+u3+rQSsscUCqRw2wnH7/wB/agbruA6/ckSWiv04z6UGtBC/ii51DULW4OmC3a3inQsoJDANnBBIJBHfp9Kia7qur/iET8bJHcSfKkO6MBRjk+uT/NUF5DduYhcPcO0alIFeTITPoCOOOevYUIuYjGYC1IhDH2edb1K2e2trSwQRW8Zd9p7uxz684G0Z74PrQ+l4rTlVkCnOAQe/b+KkXmgahdSCOBIoo1GdxzuzTsfhVI4hEFmaQjAck5JresYh/uEHcLbPUrXUVs7yaISNGri4WPkx4K/F9O49s1fukMyB7K+t0trxdpmkXIimT4kPUYbAJ5/4D1rNdPsNa0W+E9nLyBhnRRkqRzlTwe/FX+k3+sQ2i2MCRGFHDqGjJKMGBGOc4z26cmsLHvvozGevrH1NN0u6S8sorhdmWBVwpyA4OGAPfkHmrqwtwzCQ9B0rOLLUNehlkmYWwSR9zxiEjJ2gZxnjoOnpRV4a1LVbq4xMUMXVgseNvt615XBMBQC3nUL6VKlTZRFTNzbJOm1wCOvSnqVenoKX3hG1luxdrErTgYDNn/XSnIvCsDkG4VGbsSuStFFcpf6SzNRBWTw0IyfKCn14xTK+HCxLeWoY0YYpYoDQuZmggNdaCSNvk4zXqDRZIiFWHBHIOP7mjbAz0FcwPSvfoCZoJSWWiqQDcDJ7VbwW0VuMRoF+lPUjTFQL5CxFSrtKjmz/2Q=="/>
          <p:cNvSpPr>
            <a:spLocks noChangeAspect="1" noChangeArrowheads="1"/>
          </p:cNvSpPr>
          <p:nvPr/>
        </p:nvSpPr>
        <p:spPr bwMode="auto">
          <a:xfrm>
            <a:off x="0" y="-411163"/>
            <a:ext cx="80010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84" name="AutoShape 16" descr="data:image/jpeg;base64,/9j/4AAQSkZJRgABAQAAAQABAAD/2wCEAAkGBwgHBgkIBwgKCgkLDRYPDQwMDRsUFRAWIB0iIiAdHx8kKDQsJCYxJx8fLT0tMTU3Ojo6Iys/RD84QzQ5OjcBCgoKDQwNGg8PGjclHyU3Nzc3Nzc3Nzc3Nzc3Nzc3Nzc3Nzc3Nzc3Nzc3Nzc3Nzc3Nzc3Nzc3Nzc3Nzc3Nzc3N//AABEIAFsAVAMBIgACEQEDEQH/xAAbAAABBQEBAAAAAAAAAAAAAAAGAAMEBQcBAv/EADIQAAIBAwMCBAQGAgMBAAAAAAECAwAEEQUSITFBBhNRYSIycZEUI4GhwfBCsVKC0Qf/xAAZAQADAQEBAAAAAAAAAAAAAAACAwQBBQD/xAAkEQACAgIDAAIBBQAAAAAAAAABAgADERIEITEiQVETFFJx8P/aAAwDAQACEQMRAD8A2+keKVVuoXu0FE6d60QWYKMmTJbqKIZZqiy6vbp0bNC93dNvJLGqq6vnVljjUs7H1ximuqVru56kR5Lk4UQ7TWbduv7GuSa1bquV5NZ8010E4lRXz02570xfavLakFoWdeMkN8tT18jjWHGcTTZcJpCavG/QD716TU1ZwNuAaArLU0mQNHJ0AJU8EZ9RVhHqZjILEcnHPFUNX/GYt7/cOo5kk+U05QtZamDMhB9zmiWGZJUVlIORSypHsqrtD+RylSpUMbI17P5UZA6ms1ub/wAQJrc0EiQPaCYsX3AMqHouB7c+tHGvSmNgfQUGalcEyfkqB5jZkYLk9Ov7D7U5PgpY+SG1trNfxG7ueUKGCM2Tztwcff8AWq6zubee+ggTzDLLMqBm6KScD/fakNMNzvSdXuNxzzJjH15xTCaWBcKsEoE0LhtqyhjGw6EY6HiuZdabDls6xnxA6HcPFtYHt4/wiKXyPglhBwPXJGftQ74i0uC31QhsbdgkADZCE5GM/f70/o17FNHNaXO9L1SNmznzB9PXPvQ14msLi01J5LksYZWDGGU5DHHAZecdPXoB9KdelZqDVieVsk7SHf2dvE7XayBm+bah6+xI61KuW/E6H+KjhTbay7PLJy23jBY+uTyQMfGPQ1AhnM0EMiwxQxMwwka7R1PQZqb4feFb/UFu5UFvNJLE8ecFtzkce/Jx74OeKQm2ux9BnTuoq4xrI72HcKor2yXR4buzViJApUFjk+oOe/UVfaFqQcxhTvR/l9qzCKSXR7qbS7qQCESFomOAuTySPZgQw+pov8LzlWESSCT/ACXDbv72+9dlCtlQYfc4/IRqbsf7E0oHIFKm4T+WvOeOtdqTEuzKPxFk59hQRFdo1zL8Lbg2NpHofT960HW4lMWcckVkT3yWd7eJPD+bHK4AU7jjOR6dQQaXy8mkASMjFhMIbXRbDVru6l1XzFjhKiLZKyZBznoRnp1qm8Lx2sT3JVuEldY17bd5701Lq7i281zIobho/NCcds88mvFvDMlndPbKtughbeVkyUc5II9T9Dip7LEFAQ9SipGtYIv3JGqak+mavazWs3lz+YACHwAM/wCXtzTP/wBB10zrYfn2csrpJ5zQSLJtIIC8gnBwaG5muri3zCqXk0p2t8QyAP1B5bn9KqtSVPxhiOxBGfL2r2x1+5yefWn0666+wGpdR8uswr0s4ihDq5TgPt4PzE9frimT5sFyrw/nTxXDmYpnG8EEAHGR3B69/SoKahLYWSzCGKRk2qqyZ2qc8Nj247U9pdzPLPfT3cu+Xz/iMWdu4dx7YwB34pS1lUYn8zoczlU2qAB2Bgf31CbVYI9VK3STQGJYvzVZCwXGe2ASOuOKl+FdGgtLz8ZGYkuASreUoUMCARnPPoaoL29ms1Eyg4IwScc57YNEXgqO8kiluL5GWSZ1KqQMgBRjp/r2p3EUMdsTn8jlOa9QZqdsNsCDr8NKuWmRboGBzjvSpp9jl8kDXpAlvx1/is58T2Cy2013Fa+bdoMRlBz19O9aHrcZkYD7VR3liGjPGe31pqsuNTILwxsz9TJUZLwG3vbdHXeAQ4+X/wAP709rN5a+HtGa2skkcXMh2qXzsOOST9qMNW0NLy2FugFuyMGR0XG3HHT6cUG3ujXNsI7S6Kz3Afzl8ofKiDJbk+wzSH4Qsbvz2P4/MNDAp7KddTiurdmhilVYYslRIAjvgKu5dvPOD1HSqq1Dm5G4liCACT+lE0Wmo2k3F/hY1nmR40AGDkHH67ct/wBhUTTrNQ5yFJbHJ7n+mgKisnEt3a4DaPBklxC0asjjaQ5OCe3Q5/oqw02+Olwzo4Ch5meMLIrDBAwcg+x4zSbwzcxwoJr+3F95gCKXwFXoD6k5qZYeHbNryOK7mBd3aPyVfaUbr9SpA/cdzRFNuj5JWAC4AxIlpa3XiG4jkiG633bZJGccD0zzzj+Oelaf4dsVt1htoFOyJQq554FQtK0ZLKNooVARm3DCgY4x2Az0og0lTDdBW6HiqV0rXUSIZZxnyESjCgUq6ucUqROnI19D5sfA5FVMkZXIYVfN8vFB+u3+rQSsscUCqRw2wnH7/wB/agbruA6/ckSWiv04z6UGtBC/ii51DULW4OmC3a3inQsoJDANnBBIJBHfp9Kia7qur/iET8bJHcSfKkO6MBRjk+uT/NUF5DduYhcPcO0alIFeTITPoCOOOevYUIuYjGYC1IhDH2edb1K2e2trSwQRW8Zd9p7uxz684G0Z74PrQ+l4rTlVkCnOAQe/b+KkXmgahdSCOBIoo1GdxzuzTsfhVI4hEFmaQjAck5JresYh/uEHcLbPUrXUVs7yaISNGri4WPkx4K/F9O49s1fukMyB7K+t0trxdpmkXIimT4kPUYbAJ5/4D1rNdPsNa0W+E9nLyBhnRRkqRzlTwe/FX+k3+sQ2i2MCRGFHDqGjJKMGBGOc4z26cmsLHvvozGevrH1NN0u6S8sorhdmWBVwpyA4OGAPfkHmrqwtwzCQ9B0rOLLUNehlkmYWwSR9zxiEjJ2gZxnjoOnpRV4a1LVbq4xMUMXVgseNvt615XBMBQC3nUL6VKlTZRFTNzbJOm1wCOvSnqVenoKX3hG1luxdrErTgYDNn/XSnIvCsDkG4VGbsSuStFFcpf6SzNRBWTw0IyfKCn14xTK+HCxLeWoY0YYpYoDQuZmggNdaCSNvk4zXqDRZIiFWHBHIOP7mjbAz0FcwPSvfoCZoJSWWiqQDcDJ7VbwW0VuMRoF+lPUjTFQL5CxFSrtKjmz/2Q=="/>
          <p:cNvSpPr>
            <a:spLocks noChangeAspect="1" noChangeArrowheads="1"/>
          </p:cNvSpPr>
          <p:nvPr/>
        </p:nvSpPr>
        <p:spPr bwMode="auto">
          <a:xfrm>
            <a:off x="0" y="-411163"/>
            <a:ext cx="80010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86" name="AutoShape 18" descr="data:image/jpeg;base64,/9j/4AAQSkZJRgABAQAAAQABAAD/2wCEAAkGBwgHBgkIBwgKCgkLDRYPDQwMDRsUFRAWIB0iIiAdHx8kKDQsJCYxJx8fLT0tMTU3Ojo6Iys/RD84QzQ5OjcBCgoKDQwNGg8PGjclHyU3Nzc3Nzc3Nzc3Nzc3Nzc3Nzc3Nzc3Nzc3Nzc3Nzc3Nzc3Nzc3Nzc3Nzc3Nzc3Nzc3N//AABEIAFsAVAMBIgACEQEDEQH/xAAbAAABBQEBAAAAAAAAAAAAAAAGAAMEBQcBAv/EADIQAAIBAwMCBAQGAgMBAAAAAAECAwAEEQUSITFBBhNRYSIycZEUI4GhwfBCsVKC0Qf/xAAZAQADAQEBAAAAAAAAAAAAAAACAwQBBQD/xAAkEQACAgIDAAIBBQAAAAAAAAABAgADERIEITEiQVETFFJx8P/aAAwDAQACEQMRAD8A2+keKVVuoXu0FE6d60QWYKMmTJbqKIZZqiy6vbp0bNC93dNvJLGqq6vnVljjUs7H1ximuqVru56kR5Lk4UQ7TWbduv7GuSa1bquV5NZ8010E4lRXz02570xfavLakFoWdeMkN8tT18jjWHGcTTZcJpCavG/QD716TU1ZwNuAaArLU0mQNHJ0AJU8EZ9RVhHqZjILEcnHPFUNX/GYt7/cOo5kk+U05QtZamDMhB9zmiWGZJUVlIORSypHsqrtD+RylSpUMbI17P5UZA6ms1ub/wAQJrc0EiQPaCYsX3AMqHouB7c+tHGvSmNgfQUGalcEyfkqB5jZkYLk9Ov7D7U5PgpY+SG1trNfxG7ueUKGCM2Tztwcff8AWq6zubee+ggTzDLLMqBm6KScD/fakNMNzvSdXuNxzzJjH15xTCaWBcKsEoE0LhtqyhjGw6EY6HiuZdabDls6xnxA6HcPFtYHt4/wiKXyPglhBwPXJGftQ74i0uC31QhsbdgkADZCE5GM/f70/o17FNHNaXO9L1SNmznzB9PXPvQ14msLi01J5LksYZWDGGU5DHHAZecdPXoB9KdelZqDVieVsk7SHf2dvE7XayBm+bah6+xI61KuW/E6H+KjhTbay7PLJy23jBY+uTyQMfGPQ1AhnM0EMiwxQxMwwka7R1PQZqb4feFb/UFu5UFvNJLE8ecFtzkce/Jx74OeKQm2ux9BnTuoq4xrI72HcKor2yXR4buzViJApUFjk+oOe/UVfaFqQcxhTvR/l9qzCKSXR7qbS7qQCESFomOAuTySPZgQw+pov8LzlWESSCT/ACXDbv72+9dlCtlQYfc4/IRqbsf7E0oHIFKm4T+WvOeOtdqTEuzKPxFk59hQRFdo1zL8Lbg2NpHofT960HW4lMWcckVkT3yWd7eJPD+bHK4AU7jjOR6dQQaXy8mkASMjFhMIbXRbDVru6l1XzFjhKiLZKyZBznoRnp1qm8Lx2sT3JVuEldY17bd5701Lq7i281zIobho/NCcds88mvFvDMlndPbKtughbeVkyUc5II9T9Dip7LEFAQ9SipGtYIv3JGqak+mavazWs3lz+YACHwAM/wCXtzTP/wBB10zrYfn2csrpJ5zQSLJtIIC8gnBwaG5muri3zCqXk0p2t8QyAP1B5bn9KqtSVPxhiOxBGfL2r2x1+5yefWn0666+wGpdR8uswr0s4ihDq5TgPt4PzE9frimT5sFyrw/nTxXDmYpnG8EEAHGR3B69/SoKahLYWSzCGKRk2qqyZ2qc8Nj247U9pdzPLPfT3cu+Xz/iMWdu4dx7YwB34pS1lUYn8zoczlU2qAB2Bgf31CbVYI9VK3STQGJYvzVZCwXGe2ASOuOKl+FdGgtLz8ZGYkuASreUoUMCARnPPoaoL29ms1Eyg4IwScc57YNEXgqO8kiluL5GWSZ1KqQMgBRjp/r2p3EUMdsTn8jlOa9QZqdsNsCDr8NKuWmRboGBzjvSpp9jl8kDXpAlvx1/is58T2Cy2013Fa+bdoMRlBz19O9aHrcZkYD7VR3liGjPGe31pqsuNTILwxsz9TJUZLwG3vbdHXeAQ4+X/wAP709rN5a+HtGa2skkcXMh2qXzsOOST9qMNW0NLy2FugFuyMGR0XG3HHT6cUG3ujXNsI7S6Kz3Afzl8ofKiDJbk+wzSH4Qsbvz2P4/MNDAp7KddTiurdmhilVYYslRIAjvgKu5dvPOD1HSqq1Dm5G4liCACT+lE0Wmo2k3F/hY1nmR40AGDkHH67ct/wBhUTTrNQ5yFJbHJ7n+mgKisnEt3a4DaPBklxC0asjjaQ5OCe3Q5/oqw02+Olwzo4Ch5meMLIrDBAwcg+x4zSbwzcxwoJr+3F95gCKXwFXoD6k5qZYeHbNryOK7mBd3aPyVfaUbr9SpA/cdzRFNuj5JWAC4AxIlpa3XiG4jkiG633bZJGccD0zzzj+Oelaf4dsVt1htoFOyJQq554FQtK0ZLKNooVARm3DCgY4x2Az0og0lTDdBW6HiqV0rXUSIZZxnyESjCgUq6ucUqROnI19D5sfA5FVMkZXIYVfN8vFB+u3+rQSsscUCqRw2wnH7/wB/agbruA6/ckSWiv04z6UGtBC/ii51DULW4OmC3a3inQsoJDANnBBIJBHfp9Kia7qur/iET8bJHcSfKkO6MBRjk+uT/NUF5DduYhcPcO0alIFeTITPoCOOOevYUIuYjGYC1IhDH2edb1K2e2trSwQRW8Zd9p7uxz684G0Z74PrQ+l4rTlVkCnOAQe/b+KkXmgahdSCOBIoo1GdxzuzTsfhVI4hEFmaQjAck5JresYh/uEHcLbPUrXUVs7yaISNGri4WPkx4K/F9O49s1fukMyB7K+t0trxdpmkXIimT4kPUYbAJ5/4D1rNdPsNa0W+E9nLyBhnRRkqRzlTwe/FX+k3+sQ2i2MCRGFHDqGjJKMGBGOc4z26cmsLHvvozGevrH1NN0u6S8sorhdmWBVwpyA4OGAPfkHmrqwtwzCQ9B0rOLLUNehlkmYWwSR9zxiEjJ2gZxnjoOnpRV4a1LVbq4xMUMXVgseNvt615XBMBQC3nUL6VKlTZRFTNzbJOm1wCOvSnqVenoKX3hG1luxdrErTgYDNn/XSnIvCsDkG4VGbsSuStFFcpf6SzNRBWTw0IyfKCn14xTK+HCxLeWoY0YYpYoDQuZmggNdaCSNvk4zXqDRZIiFWHBHIOP7mjbAz0FcwPSvfoCZoJSWWiqQDcDJ7VbwW0VuMRoF+lPUjTFQL5CxFSrtKjmz/2Q=="/>
          <p:cNvSpPr>
            <a:spLocks noChangeAspect="1" noChangeArrowheads="1"/>
          </p:cNvSpPr>
          <p:nvPr/>
        </p:nvSpPr>
        <p:spPr bwMode="auto">
          <a:xfrm>
            <a:off x="0" y="-411163"/>
            <a:ext cx="80010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  <p:sp>
        <p:nvSpPr>
          <p:cNvPr id="15" name="ตัวยึดเนื้อหา 2"/>
          <p:cNvSpPr txBox="1">
            <a:spLocks/>
          </p:cNvSpPr>
          <p:nvPr/>
        </p:nvSpPr>
        <p:spPr>
          <a:xfrm>
            <a:off x="1835696" y="1710399"/>
            <a:ext cx="6048672" cy="1286553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thaiDist">
              <a:buFont typeface="Wingdings 3"/>
              <a:buNone/>
            </a:pP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 สภาพแวดล้อม</a:t>
            </a:r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ภายในองค์การ  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 เจ้าของกิจการ  คณะกรรมการบริษัท  พนักงาน  วัฒนธรรมองค์การ</a:t>
            </a:r>
          </a:p>
        </p:txBody>
      </p:sp>
      <p:pic>
        <p:nvPicPr>
          <p:cNvPr id="9218" name="Picture 2" descr="hero-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0599"/>
            <a:ext cx="3525620" cy="33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อาหารดี มีชัยไปกว่าครึ่ง! Workplace Food Design พัฒนา 'คน'  ในองค์กรด้วยการออกแบบ 'อาหาร' ในที่ทำงา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222" name="Picture 6" descr="อาหารดี มีชัยไปกว่าครึ่ง! Workplace Food Design พัฒนา 'คน'  ในองค์กรด้วยการออกแบบ 'อาหาร' ในที่ทำงา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02" y="5184300"/>
            <a:ext cx="4050410" cy="16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โรงยิมของโรงแรม ดาวน์โหลดรูปภาพ (รหัส) 500530775_ขนาด 14.5 MB_รูปแบบรูปภาพ  JPG _th.lovepik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88" y="3500465"/>
            <a:ext cx="2235736" cy="170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OYL โต๊ะพนักงานต้อนรับพนักงานสำนักงานโต๊ะทำงานห้องการเงินสำนักงานหน้าจอ  bg531 รวมกันฟรี | Shopee Thailand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228" name="Picture 12" descr="OYL โต๊ะพนักงานต้อนรับพนักงานสำนักงานโต๊ะทำงานห้องการเงินสำนักงานหน้าจอ  bg531 รวมกันฟรี | Shopee Thaila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20" y="3520732"/>
            <a:ext cx="1421457" cy="168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4" descr="ศูนย์ช่วยเหลือแก้ไขปัญหา ระบบคอมพิวเตอร์และเครือข่าย : กระทรวงเกษตรและสหกรณ์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232" name="Picture 16" descr="การใช้คอมพิวเตอร์อย่างปลอดภัยกับซอฟต์แวร์ยอดนิย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3490329"/>
            <a:ext cx="1894405" cy="336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2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984172"/>
          </a:xfrm>
        </p:spPr>
        <p:txBody>
          <a:bodyPr rtlCol="0">
            <a:normAutofit/>
          </a:bodyPr>
          <a:lstStyle/>
          <a:p>
            <a:pPr marL="514350" indent="-514350" algn="ctr" fontAlgn="auto">
              <a:spcAft>
                <a:spcPts val="0"/>
              </a:spcAft>
              <a:defRPr/>
            </a:pPr>
            <a:r>
              <a:rPr lang="th-TH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 (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Organization)</a:t>
            </a:r>
            <a:endParaRPr lang="th-TH" sz="2800" dirty="0" smtClean="0">
              <a:solidFill>
                <a:schemeClr val="accent6">
                  <a:lumMod val="50000"/>
                </a:schemeClr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03649" y="2214563"/>
            <a:ext cx="5400600" cy="1214437"/>
          </a:xfrm>
        </p:spPr>
        <p:txBody>
          <a:bodyPr rtlCol="0">
            <a:normAutofit fontScale="92500" lnSpcReduction="10000"/>
          </a:bodyPr>
          <a:lstStyle/>
          <a:p>
            <a:pPr algn="thaiDi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            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กระบวนการในการจัดระเบียบการดำเนินงานและการประสานงานร่วมกันของบุคคลตั้งแต่ 2 คนขึ้นไป เพื่อให้สามารถบรรลุวัตถุประสงค์ขององค์การ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h-TH" sz="36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คณะวิทยาการจัดการ มหาวิทยาลัยราชภัฏสวนสุนันทา	        </a:t>
            </a:r>
            <a:r>
              <a:rPr lang="en-US" smtClean="0"/>
              <a:t>http://wwww.ssru.ac.th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3</a:t>
            </a:fld>
            <a:endParaRPr lang="th-TH"/>
          </a:p>
        </p:txBody>
      </p:sp>
      <p:pic>
        <p:nvPicPr>
          <p:cNvPr id="3074" name="Picture 2" descr="10 สวัสดิการ ที่คนทำงานรุ่นใหม่ ต้องการมากที่สุ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6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95275" y="650378"/>
            <a:ext cx="4189756" cy="1447800"/>
          </a:xfrm>
          <a:prstGeom prst="rect">
            <a:avLst/>
          </a:prstGeom>
          <a:solidFill>
            <a:schemeClr val="bg1"/>
          </a:solidFill>
          <a:ln/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ไม่ใช่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ต่างคนมีวัตถุประสงค์ของตนเอง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th-TH" sz="3200" b="1" dirty="0">
              <a:solidFill>
                <a:schemeClr val="tx1">
                  <a:tint val="75000"/>
                </a:schemeClr>
              </a:solidFill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0244" name="Rectangle 4"/>
          <p:cNvSpPr txBox="1">
            <a:spLocks noChangeArrowheads="1"/>
          </p:cNvSpPr>
          <p:nvPr/>
        </p:nvSpPr>
        <p:spPr bwMode="auto">
          <a:xfrm>
            <a:off x="5004048" y="650378"/>
            <a:ext cx="3851560" cy="14315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 </a:t>
            </a:r>
          </a:p>
          <a:p>
            <a:pPr marL="342900" indent="-342900" algn="ctr">
              <a:spcBef>
                <a:spcPct val="20000"/>
              </a:spcBef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ทุกคนมีวัตถุประสงค์เดียวกัน</a:t>
            </a:r>
            <a:endParaRPr lang="th-TH" sz="2400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V="1">
            <a:off x="7989888" y="53387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 flipV="1">
            <a:off x="5757863" y="53387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4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4744539" y="0"/>
            <a:ext cx="0" cy="677306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170" name="Picture 2" descr="สร้างทีมงาน (Team Work) ให้มีศักยภาพเพื่อการทำงานระบบทีม (Teamwork)  ที่มีประสิทธิภาพ | HRNOTE Thai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40" y="3789040"/>
            <a:ext cx="4399460" cy="307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แนวทางแก้ปัญหาพนักงานทะเลาะกั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174" name="Picture 6" descr="แนวทางแก้ปัญหาพนักงานทะเลาะกั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89040"/>
            <a:ext cx="4744539" cy="307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67744" y="1691690"/>
            <a:ext cx="5004048" cy="31054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มีการกำหนดเป้าหมาย (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purpose</a:t>
            </a: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 วัตถุประสงค์ชี้เฉพาะเจาะจง</a:t>
            </a:r>
          </a:p>
          <a:p>
            <a:pPr marL="109728" indent="0">
              <a:buNone/>
            </a:pP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มีกระบวนวิธีการปฏิบัติงาน (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process</a:t>
            </a: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และมีการแบ่งงานกันทำ</a:t>
            </a:r>
          </a:p>
          <a:p>
            <a:pPr marL="109728" indent="0">
              <a:buNone/>
            </a:pP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มีลำดับขั้นของการบังคับบัญชา (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Hierachy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of authority</a:t>
            </a: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109728" indent="0">
              <a:buNone/>
            </a:pP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องค์การมีลักษณะเป็นระบบ (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system</a:t>
            </a: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None/>
            </a:pP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1966-CDEE-473F-8F17-DD530A935258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ลักษณะสำคัญขององค์การ</a:t>
            </a:r>
            <a:endParaRPr lang="th-TH" sz="2400" b="1" dirty="0">
              <a:solidFill>
                <a:srgbClr val="00206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62" name="AutoShape 2" descr="data:image/jpeg;base64,/9j/4AAQSkZJRgABAQAAAQABAAD/2wCEAAkGBwgHBgkIBwgKCgkLDRYPDQwMDRsUFRAWIB0iIiAdHx8kKDQsJCYxJx8fLT0tMTU3Ojo6Iys/RD84QzQ5OjcBCgoKDQwNGg8PGjclHyU3Nzc3Nzc3Nzc3Nzc3Nzc3Nzc3Nzc3Nzc3Nzc3Nzc3Nzc3Nzc3Nzc3Nzc3Nzc3Nzc3N//AABEIAF4AWAMBIgACEQEDEQH/xAAcAAACAwEBAQEAAAAAAAAAAAAEBQADBgcCAQj/xAA2EAACAgEDAgQEBQEIAwAAAAABAgMEEQAFIRIxBhNBUSJhcYEUMpGhwUIHFTNSsdHw8SNiov/EABkBAAIDAQAAAAAAAAAAAAAAAAECAAMFBP/EACQRAAICAwAABQUAAAAAAAAAAAABAhEDEiETIjFBcQQyUWHB/9oADAMBAAIRAxEAPwDuOpqamoQA3HdIKPSr9TzOMpFGMs2ltbeLu42LMFJacc1ZkDxyszNhuc4wOMevIJBGeDqy9s88m5NerTRktgNHMCRxjsft2wfU/RJ4g3+r4dSQ7vuFamfKJaOnB1SyrkDK4ORjPcjHOdLbHSVDnbt5tSbk+3268fmhC4eInHBxgg/6gkaYTTWl/LGfsAf5GuQ7f/ajNcexF4W8N3bczthp5jl2HTwWYZAOfTOP9NMty8S/2h25dvs1PCcNU1nZpFa/G3nAoRgjIwOc/UDU3jH7mCcHLsTokG5O0rRkAup+JCCGH8/t99M4ZRIoI1y7w0vjneKIrXaibcpmLT3pyjl/iOehBnJ9MnA4HfsduN2pbeBEJZrAiUB3SPqxjjJYDHoc47YPbGipWIoSTq7H2pqqvPHYgSaFuqN1DKw9QdW6ISampqahCuaeOCNpJpFjjUZZmOAB9dUVdyp22K1rEcjDkqG5A+nfQXieFpdsLDlI5FkdcnlQef07/bQNpaE9iCpAjQWTALFewgKhT8QAPr7npxjAPtoX0ZJND20wKlBYMLH+oYyP1BGvzX/aLS3GPxvNsEoVFt2lkjnHUTOshwHbJwSOQcY/KQMDXeVuNPt4uzZjeIMJyFIK9GeogHtwDjPbq1zHxXvlHdd22vcrMaR2NpcSsAxf/wADOqN1t7oW6u3voT5HYXHN+J4bNFstRvCuzV6UdWe5HHwZI3j6znn8vw/yfrrRUdzpbzXEtKQsEBV1ZSrIR6MDyDpfFTqTXrEhQCYOpcgDJ6eVOcZ/fnXvZ6qVL+6sEC+YEYsByeCP41iuak/2zW0pfA53Gcw7BWCkqsvQsrA4KqwyefT2++hGjqWJiNqBnkMSxooTEUGMnrOMfEQ5557EDHORdkubj0ClvcIgnaPrruXXDKOOk9J7cceo+uNPJJ5atOGKEAPNKI0z/QCCT29QAfvraUUl6mRDI5P0DasYow1qiZMap0dTdyQPX9DomKdJQShyAcZ99IIr0UYevY82xhxlUXPljI7nsB9fTRkUld48RT9WG6nWRiuMknHAwOdOR7JjcHOvuqopOrjpxgDscjU0AldiXDCMfmOP340qs+Hvjkaja/DCQ5ZTGHGcggjkdsDg5Hp2OjJMnc0yeFGf2P8AONBbzuEk1iLbacjIZE8yaVe6R9gB8zzz6D7abTZ0IsmtsHnWpS2qTaoCbMjAxzdIzjrOGz7cHgd+311n94pUd48LTOkGa6OIZXQdJaHt0+4x1A9vTWu22vTpopd4EYcInUB0D/c+p1ltzqy7T4kHk3oE2i+xlniknVVQZAlBBPxAg8d+Se2BqrJh2bpjRzyhUtb734CKtJapgaszNGIlT4mLEgDAJPqfnoppYy8sKOvnFekrnnnOP50gpXbdelDHZdokBCiTC5Ix+X4uAfrwffWg2FqIsyy35ZzIApjN0RgY7gr08E5z21kYsLyTpmvlmoQs++Nmjow07cZh85ZQgRzyy45xz6cau3GxH5NWS4lrojRy5rxyMRJkDugJH9f66E8U7dQ3i1UupdkD1iA0SqSkqFhkE44PfB+endVmqdayMpcyOxx25Yn+da81CKv3MeDyOb/Bn4b1SXzqlSSIMoyKxIVwuP8AKeeQe/z0RNHPPWZrasYo16DBE5APHwrk8vnIH30VPsW37tZBvxRzxp8QVl5yfn3GPl649tXbTsNjbp/KbcJLO3IweGOf4pY2HHSX/qX1GeQR3PosMkpR6i+WsXwY7ZBLWrRwzSdciqOo+5190bjU06VFQHZgaSbKnBKdOfvpRa8PSSzfiqts17IUL1Y6lYDsCP5B/XGiN4ha5ulWrJK8cAjaQ9LY6iCPn6fzoWrfnjRqUdlLLeSslax1hvMVuFJPyPr7Y+enjJ3SEljjWzAI59zkszUWesDFxJZiJYKfYAgfF+w+eko2SreWvOYmaS51lCe7YJI6if8A19/bjnTKgSuw3ax82K5FDIZEb85fpJ5z7n11ZlZaW0CvKnUjEf4nTj4Se/0B11N0ctO7R8sebD4p2ehNPE1eSnLiJoueqMKOG+fWTzntx3OnFh6FRo4XaKu02SnwgdRH/esvu0Rm8T7NuaXhO9N3RIYIjKz+YAp62XCoBzknjjWkrzrNadL0AeEoV6WTqGc9sf8AO2uN5YQnq0dUsUskIyv2/p5jqXJNzqkpUasj9YkVcN2PGMfvn/bVW9XFi3KVAewXP1wNWVpq20x3L8i/h60Y+GMM2O/AAJwCfl76ylNdw363LJAilnc9Ts4VVJ5x/wBaSc1kdofFB41TNXs9kyCaVjiNAOpj2Hrn9v316s+KmhIlShI1MHDTM/S3p2XHPcYzjP215Xb4hLX2QFWhVDLbYyFGkJ4GMc9/Tj+nn3G3Jd0t2fJt1EgSd/KqmOcOyjPLMvTgZXqJIJPAHHJMSpFqpvpsEbqAIOQdTUjUIoC8ADgamrCoA3WrLL5Vipj8RAcqD2dT3XPpnGlOy0nS9JPNVatXSJ1KyDAJZwxwM4wAMZ9sDnGtPrJ+LvxtmZasJArqoZh1Y62+fy1XOSirHjb4Xbhep3nVKXlM8R6fxZziM+gB9f1x279tLJ4KNZK8CSRWURvhjKjAOD8RwP49f0Qg26LyLGShcfFE65V/+ds6u2uxamTzatGux9WSVkb79tVqcZdmrJTVpDmaruHnO1XdRFG+G8loVkC8enIxrz+H3MKevdA3H5Y6qKT9CTjQX96biJXgFSBZQeQ8xySQDjPqcY0lm8YWm2m7uEKR9NKbyZoVjPmIeoLkhscAnB+h0lSk/KS6XR9UTdhcWW1VjswJykVuwCyv/mHSvT247cc+51XHXq07VULUrQPEztHDBM808rPxyTjjn1z6cjQ4exLYoLeuSGO5gqiP0BsrnAxzn76NrVoE3h3rqkSVAoVVPPmMPzH1zj1PufbS2/cI3WHeKd8WErfiDOi9YV1HTj+kk9+BjPbkn2012nbZY5Td3B1kuugVio+FQB6fM+p+g9NEbdJJYiWaT1GBo7XXFCbNk1NTU0wCaB3GgLQDKemQcA+/y0dqaWUVJUwptO0ZK3SZV6LUOV+YyPsdZtrcOx78Y5K9tadiLrFhIHkjV+xUlQSD2PI9ddQIB1Q9Os5y0KZ98Y1Qvp9XxjvJa6c+26SPda9mc0ZlDWW6WsxGIyLxhlBwwGMDnHbVUnhis923KW6q16Hy7cDjJJxgMjggg44PfPHbXQf7sqE/4X/0f99fV22qpyIRn5knQWHIm2nQd416GIm2KtY2+rStNPOauDBP5hjmQgYBDJ0kHHHHfTDw94XjqmR4lkQTN1yyzSNJJKfmzEk61aVIU/LGo98Dvq8ADV0Meq6yqXmZ5ijEaKijAAwBr3qamrCE1NTU1CH/2Q=="/>
          <p:cNvSpPr>
            <a:spLocks noChangeAspect="1" noChangeArrowheads="1"/>
          </p:cNvSpPr>
          <p:nvPr/>
        </p:nvSpPr>
        <p:spPr bwMode="auto">
          <a:xfrm>
            <a:off x="0" y="-460375"/>
            <a:ext cx="83820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364" name="AutoShape 4" descr="data:image/jpeg;base64,/9j/4AAQSkZJRgABAQAAAQABAAD/2wCEAAkGBwgHBgkIBwgKCgkLDRYPDQwMDRsUFRAWIB0iIiAdHx8kKDQsJCYxJx8fLT0tMTU3Ojo6Iys/RD84QzQ5OjcBCgoKDQwNGg8PGjclHyU3Nzc3Nzc3Nzc3Nzc3Nzc3Nzc3Nzc3Nzc3Nzc3Nzc3Nzc3Nzc3Nzc3Nzc3Nzc3Nzc3N//AABEIAF4AWAMBIgACEQEDEQH/xAAcAAACAwEBAQEAAAAAAAAAAAAEBQADBgcCAQj/xAA2EAACAgEDAgQEBQEIAwAAAAABAgMEEQAFIRIxBhNBUSJhcYEUMpGhwUIHFTNSsdHw8SNiov/EABkBAAIDAQAAAAAAAAAAAAAAAAECAAMFBP/EACQRAAICAwAABQUAAAAAAAAAAAABAhEDEiETIjFBcQQyUWHB/9oADAMBAAIRAxEAPwDuOpqamoQA3HdIKPSr9TzOMpFGMs2ltbeLu42LMFJacc1ZkDxyszNhuc4wOMevIJBGeDqy9s88m5NerTRktgNHMCRxjsft2wfU/RJ4g3+r4dSQ7vuFamfKJaOnB1SyrkDK4ORjPcjHOdLbHSVDnbt5tSbk+3268fmhC4eInHBxgg/6gkaYTTWl/LGfsAf5GuQ7f/ajNcexF4W8N3bczthp5jl2HTwWYZAOfTOP9NMty8S/2h25dvs1PCcNU1nZpFa/G3nAoRgjIwOc/UDU3jH7mCcHLsTokG5O0rRkAup+JCCGH8/t99M4ZRIoI1y7w0vjneKIrXaibcpmLT3pyjl/iOehBnJ9MnA4HfsduN2pbeBEJZrAiUB3SPqxjjJYDHoc47YPbGipWIoSTq7H2pqqvPHYgSaFuqN1DKw9QdW6ISampqahCuaeOCNpJpFjjUZZmOAB9dUVdyp22K1rEcjDkqG5A+nfQXieFpdsLDlI5FkdcnlQef07/bQNpaE9iCpAjQWTALFewgKhT8QAPr7npxjAPtoX0ZJND20wKlBYMLH+oYyP1BGvzX/aLS3GPxvNsEoVFt2lkjnHUTOshwHbJwSOQcY/KQMDXeVuNPt4uzZjeIMJyFIK9GeogHtwDjPbq1zHxXvlHdd22vcrMaR2NpcSsAxf/wADOqN1t7oW6u3voT5HYXHN+J4bNFstRvCuzV6UdWe5HHwZI3j6znn8vw/yfrrRUdzpbzXEtKQsEBV1ZSrIR6MDyDpfFTqTXrEhQCYOpcgDJ6eVOcZ/fnXvZ6qVL+6sEC+YEYsByeCP41iuak/2zW0pfA53Gcw7BWCkqsvQsrA4KqwyefT2++hGjqWJiNqBnkMSxooTEUGMnrOMfEQ5557EDHORdkubj0ClvcIgnaPrruXXDKOOk9J7cceo+uNPJJ5atOGKEAPNKI0z/QCCT29QAfvraUUl6mRDI5P0DasYow1qiZMap0dTdyQPX9DomKdJQShyAcZ99IIr0UYevY82xhxlUXPljI7nsB9fTRkUld48RT9WG6nWRiuMknHAwOdOR7JjcHOvuqopOrjpxgDscjU0AldiXDCMfmOP340qs+Hvjkaja/DCQ5ZTGHGcggjkdsDg5Hp2OjJMnc0yeFGf2P8AONBbzuEk1iLbacjIZE8yaVe6R9gB8zzz6D7abTZ0IsmtsHnWpS2qTaoCbMjAxzdIzjrOGz7cHgd+311n94pUd48LTOkGa6OIZXQdJaHt0+4x1A9vTWu22vTpopd4EYcInUB0D/c+p1ltzqy7T4kHk3oE2i+xlniknVVQZAlBBPxAg8d+Se2BqrJh2bpjRzyhUtb734CKtJapgaszNGIlT4mLEgDAJPqfnoppYy8sKOvnFekrnnnOP50gpXbdelDHZdokBCiTC5Ix+X4uAfrwffWg2FqIsyy35ZzIApjN0RgY7gr08E5z21kYsLyTpmvlmoQs++Nmjow07cZh85ZQgRzyy45xz6cau3GxH5NWS4lrojRy5rxyMRJkDugJH9f66E8U7dQ3i1UupdkD1iA0SqSkqFhkE44PfB+endVmqdayMpcyOxx25Yn+da81CKv3MeDyOb/Bn4b1SXzqlSSIMoyKxIVwuP8AKeeQe/z0RNHPPWZrasYo16DBE5APHwrk8vnIH30VPsW37tZBvxRzxp8QVl5yfn3GPl649tXbTsNjbp/KbcJLO3IweGOf4pY2HHSX/qX1GeQR3PosMkpR6i+WsXwY7ZBLWrRwzSdciqOo+5190bjU06VFQHZgaSbKnBKdOfvpRa8PSSzfiqts17IUL1Y6lYDsCP5B/XGiN4ha5ulWrJK8cAjaQ9LY6iCPn6fzoWrfnjRqUdlLLeSslax1hvMVuFJPyPr7Y+enjJ3SEljjWzAI59zkszUWesDFxJZiJYKfYAgfF+w+eko2SreWvOYmaS51lCe7YJI6if8A19/bjnTKgSuw3ax82K5FDIZEb85fpJ5z7n11ZlZaW0CvKnUjEf4nTj4Se/0B11N0ctO7R8sebD4p2ehNPE1eSnLiJoueqMKOG+fWTzntx3OnFh6FRo4XaKu02SnwgdRH/esvu0Rm8T7NuaXhO9N3RIYIjKz+YAp62XCoBzknjjWkrzrNadL0AeEoV6WTqGc9sf8AO2uN5YQnq0dUsUskIyv2/p5jqXJNzqkpUasj9YkVcN2PGMfvn/bVW9XFi3KVAewXP1wNWVpq20x3L8i/h60Y+GMM2O/AAJwCfl76ylNdw363LJAilnc9Ts4VVJ5x/wBaSc1kdofFB41TNXs9kyCaVjiNAOpj2Hrn9v316s+KmhIlShI1MHDTM/S3p2XHPcYzjP215Xb4hLX2QFWhVDLbYyFGkJ4GMc9/Tj+nn3G3Jd0t2fJt1EgSd/KqmOcOyjPLMvTgZXqJIJPAHHJMSpFqpvpsEbqAIOQdTUjUIoC8ADgamrCoA3WrLL5Vipj8RAcqD2dT3XPpnGlOy0nS9JPNVatXSJ1KyDAJZwxwM4wAMZ9sDnGtPrJ+LvxtmZasJArqoZh1Y62+fy1XOSirHjb4Xbhep3nVKXlM8R6fxZziM+gB9f1x279tLJ4KNZK8CSRWURvhjKjAOD8RwP49f0Qg26LyLGShcfFE65V/+ds6u2uxamTzatGux9WSVkb79tVqcZdmrJTVpDmaruHnO1XdRFG+G8loVkC8enIxrz+H3MKevdA3H5Y6qKT9CTjQX96biJXgFSBZQeQ8xySQDjPqcY0lm8YWm2m7uEKR9NKbyZoVjPmIeoLkhscAnB+h0lSk/KS6XR9UTdhcWW1VjswJykVuwCyv/mHSvT247cc+51XHXq07VULUrQPEztHDBM808rPxyTjjn1z6cjQ4exLYoLeuSGO5gqiP0BsrnAxzn76NrVoE3h3rqkSVAoVVPPmMPzH1zj1PufbS2/cI3WHeKd8WErfiDOi9YV1HTj+kk9+BjPbkn2012nbZY5Td3B1kuugVio+FQB6fM+p+g9NEbdJJYiWaT1GBo7XXFCbNk1NTU0wCaB3GgLQDKemQcA+/y0dqaWUVJUwptO0ZK3SZV6LUOV+YyPsdZtrcOx78Y5K9tadiLrFhIHkjV+xUlQSD2PI9ddQIB1Q9Os5y0KZ98Y1Qvp9XxjvJa6c+26SPda9mc0ZlDWW6WsxGIyLxhlBwwGMDnHbVUnhis923KW6q16Hy7cDjJJxgMjggg44PfPHbXQf7sqE/4X/0f99fV22qpyIRn5knQWHIm2nQd416GIm2KtY2+rStNPOauDBP5hjmQgYBDJ0kHHHHfTDw94XjqmR4lkQTN1yyzSNJJKfmzEk61aVIU/LGo98Dvq8ADV0Meq6yqXmZ5ijEaKijAAwBr3qamrCE1NTU1CH/2Q=="/>
          <p:cNvSpPr>
            <a:spLocks noChangeAspect="1" noChangeArrowheads="1"/>
          </p:cNvSpPr>
          <p:nvPr/>
        </p:nvSpPr>
        <p:spPr bwMode="auto">
          <a:xfrm>
            <a:off x="0" y="-460375"/>
            <a:ext cx="83820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5366" name="Picture 6" descr="http://t3.gstatic.com/images?q=tbn:ANd9GcThl-jMLCdqaWp3wqRmoSyhpMTJdoQKJbBGVHdQZH52tNilVJv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4067944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43608" y="1717593"/>
            <a:ext cx="1152128" cy="80120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สิ่งนำเข้า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1966-CDEE-473F-8F17-DD530A935258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87824" y="200656"/>
            <a:ext cx="3492675" cy="86834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2800" b="1" dirty="0" smtClean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ระบบขององค์การ</a:t>
            </a:r>
            <a:endParaRPr lang="th-TH" sz="2800" b="1" dirty="0">
              <a:solidFill>
                <a:srgbClr val="00206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62" name="AutoShape 2" descr="data:image/jpeg;base64,/9j/4AAQSkZJRgABAQAAAQABAAD/2wCEAAkGBwgHBgkIBwgKCgkLDRYPDQwMDRsUFRAWIB0iIiAdHx8kKDQsJCYxJx8fLT0tMTU3Ojo6Iys/RD84QzQ5OjcBCgoKDQwNGg8PGjclHyU3Nzc3Nzc3Nzc3Nzc3Nzc3Nzc3Nzc3Nzc3Nzc3Nzc3Nzc3Nzc3Nzc3Nzc3Nzc3Nzc3N//AABEIAF4AWAMBIgACEQEDEQH/xAAcAAACAwEBAQEAAAAAAAAAAAAEBQADBgcCAQj/xAA2EAACAgEDAgQEBQEIAwAAAAABAgMEEQAFIRIxBhNBUSJhcYEUMpGhwUIHFTNSsdHw8SNiov/EABkBAAIDAQAAAAAAAAAAAAAAAAECAAMFBP/EACQRAAICAwAABQUAAAAAAAAAAAABAhEDEiETIjFBcQQyUWHB/9oADAMBAAIRAxEAPwDuOpqamoQA3HdIKPSr9TzOMpFGMs2ltbeLu42LMFJacc1ZkDxyszNhuc4wOMevIJBGeDqy9s88m5NerTRktgNHMCRxjsft2wfU/RJ4g3+r4dSQ7vuFamfKJaOnB1SyrkDK4ORjPcjHOdLbHSVDnbt5tSbk+3268fmhC4eInHBxgg/6gkaYTTWl/LGfsAf5GuQ7f/ajNcexF4W8N3bczthp5jl2HTwWYZAOfTOP9NMty8S/2h25dvs1PCcNU1nZpFa/G3nAoRgjIwOc/UDU3jH7mCcHLsTokG5O0rRkAup+JCCGH8/t99M4ZRIoI1y7w0vjneKIrXaibcpmLT3pyjl/iOehBnJ9MnA4HfsduN2pbeBEJZrAiUB3SPqxjjJYDHoc47YPbGipWIoSTq7H2pqqvPHYgSaFuqN1DKw9QdW6ISampqahCuaeOCNpJpFjjUZZmOAB9dUVdyp22K1rEcjDkqG5A+nfQXieFpdsLDlI5FkdcnlQef07/bQNpaE9iCpAjQWTALFewgKhT8QAPr7npxjAPtoX0ZJND20wKlBYMLH+oYyP1BGvzX/aLS3GPxvNsEoVFt2lkjnHUTOshwHbJwSOQcY/KQMDXeVuNPt4uzZjeIMJyFIK9GeogHtwDjPbq1zHxXvlHdd22vcrMaR2NpcSsAxf/wADOqN1t7oW6u3voT5HYXHN+J4bNFstRvCuzV6UdWe5HHwZI3j6znn8vw/yfrrRUdzpbzXEtKQsEBV1ZSrIR6MDyDpfFTqTXrEhQCYOpcgDJ6eVOcZ/fnXvZ6qVL+6sEC+YEYsByeCP41iuak/2zW0pfA53Gcw7BWCkqsvQsrA4KqwyefT2++hGjqWJiNqBnkMSxooTEUGMnrOMfEQ5557EDHORdkubj0ClvcIgnaPrruXXDKOOk9J7cceo+uNPJJ5atOGKEAPNKI0z/QCCT29QAfvraUUl6mRDI5P0DasYow1qiZMap0dTdyQPX9DomKdJQShyAcZ99IIr0UYevY82xhxlUXPljI7nsB9fTRkUld48RT9WG6nWRiuMknHAwOdOR7JjcHOvuqopOrjpxgDscjU0AldiXDCMfmOP340qs+Hvjkaja/DCQ5ZTGHGcggjkdsDg5Hp2OjJMnc0yeFGf2P8AONBbzuEk1iLbacjIZE8yaVe6R9gB8zzz6D7abTZ0IsmtsHnWpS2qTaoCbMjAxzdIzjrOGz7cHgd+311n94pUd48LTOkGa6OIZXQdJaHt0+4x1A9vTWu22vTpopd4EYcInUB0D/c+p1ltzqy7T4kHk3oE2i+xlniknVVQZAlBBPxAg8d+Se2BqrJh2bpjRzyhUtb734CKtJapgaszNGIlT4mLEgDAJPqfnoppYy8sKOvnFekrnnnOP50gpXbdelDHZdokBCiTC5Ix+X4uAfrwffWg2FqIsyy35ZzIApjN0RgY7gr08E5z21kYsLyTpmvlmoQs++Nmjow07cZh85ZQgRzyy45xz6cau3GxH5NWS4lrojRy5rxyMRJkDugJH9f66E8U7dQ3i1UupdkD1iA0SqSkqFhkE44PfB+endVmqdayMpcyOxx25Yn+da81CKv3MeDyOb/Bn4b1SXzqlSSIMoyKxIVwuP8AKeeQe/z0RNHPPWZrasYo16DBE5APHwrk8vnIH30VPsW37tZBvxRzxp8QVl5yfn3GPl649tXbTsNjbp/KbcJLO3IweGOf4pY2HHSX/qX1GeQR3PosMkpR6i+WsXwY7ZBLWrRwzSdciqOo+5190bjU06VFQHZgaSbKnBKdOfvpRa8PSSzfiqts17IUL1Y6lYDsCP5B/XGiN4ha5ulWrJK8cAjaQ9LY6iCPn6fzoWrfnjRqUdlLLeSslax1hvMVuFJPyPr7Y+enjJ3SEljjWzAI59zkszUWesDFxJZiJYKfYAgfF+w+eko2SreWvOYmaS51lCe7YJI6if8A19/bjnTKgSuw3ax82K5FDIZEb85fpJ5z7n11ZlZaW0CvKnUjEf4nTj4Se/0B11N0ctO7R8sebD4p2ehNPE1eSnLiJoueqMKOG+fWTzntx3OnFh6FRo4XaKu02SnwgdRH/esvu0Rm8T7NuaXhO9N3RIYIjKz+YAp62XCoBzknjjWkrzrNadL0AeEoV6WTqGc9sf8AO2uN5YQnq0dUsUskIyv2/p5jqXJNzqkpUasj9YkVcN2PGMfvn/bVW9XFi3KVAewXP1wNWVpq20x3L8i/h60Y+GMM2O/AAJwCfl76ylNdw363LJAilnc9Ts4VVJ5x/wBaSc1kdofFB41TNXs9kyCaVjiNAOpj2Hrn9v316s+KmhIlShI1MHDTM/S3p2XHPcYzjP215Xb4hLX2QFWhVDLbYyFGkJ4GMc9/Tj+nn3G3Jd0t2fJt1EgSd/KqmOcOyjPLMvTgZXqJIJPAHHJMSpFqpvpsEbqAIOQdTUjUIoC8ADgamrCoA3WrLL5Vipj8RAcqD2dT3XPpnGlOy0nS9JPNVatXSJ1KyDAJZwxwM4wAMZ9sDnGtPrJ+LvxtmZasJArqoZh1Y62+fy1XOSirHjb4Xbhep3nVKXlM8R6fxZziM+gB9f1x279tLJ4KNZK8CSRWURvhjKjAOD8RwP49f0Qg26LyLGShcfFE65V/+ds6u2uxamTzatGux9WSVkb79tVqcZdmrJTVpDmaruHnO1XdRFG+G8loVkC8enIxrz+H3MKevdA3H5Y6qKT9CTjQX96biJXgFSBZQeQ8xySQDjPqcY0lm8YWm2m7uEKR9NKbyZoVjPmIeoLkhscAnB+h0lSk/KS6XR9UTdhcWW1VjswJykVuwCyv/mHSvT247cc+51XHXq07VULUrQPEztHDBM808rPxyTjjn1z6cjQ4exLYoLeuSGO5gqiP0BsrnAxzn76NrVoE3h3rqkSVAoVVPPmMPzH1zj1PufbS2/cI3WHeKd8WErfiDOi9YV1HTj+kk9+BjPbkn2012nbZY5Td3B1kuugVio+FQB6fM+p+g9NEbdJJYiWaT1GBo7XXFCbNk1NTU0wCaB3GgLQDKemQcA+/y0dqaWUVJUwptO0ZK3SZV6LUOV+YyPsdZtrcOx78Y5K9tadiLrFhIHkjV+xUlQSD2PI9ddQIB1Q9Os5y0KZ98Y1Qvp9XxjvJa6c+26SPda9mc0ZlDWW6WsxGIyLxhlBwwGMDnHbVUnhis923KW6q16Hy7cDjJJxgMjggg44PfPHbXQf7sqE/4X/0f99fV22qpyIRn5knQWHIm2nQd416GIm2KtY2+rStNPOauDBP5hjmQgYBDJ0kHHHHfTDw94XjqmR4lkQTN1yyzSNJJKfmzEk61aVIU/LGo98Dvq8ADV0Meq6yqXmZ5ijEaKijAAwBr3qamrCE1NTU1CH/2Q=="/>
          <p:cNvSpPr>
            <a:spLocks noChangeAspect="1" noChangeArrowheads="1"/>
          </p:cNvSpPr>
          <p:nvPr/>
        </p:nvSpPr>
        <p:spPr bwMode="auto">
          <a:xfrm>
            <a:off x="0" y="-460375"/>
            <a:ext cx="83820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364" name="AutoShape 4" descr="data:image/jpeg;base64,/9j/4AAQSkZJRgABAQAAAQABAAD/2wCEAAkGBwgHBgkIBwgKCgkLDRYPDQwMDRsUFRAWIB0iIiAdHx8kKDQsJCYxJx8fLT0tMTU3Ojo6Iys/RD84QzQ5OjcBCgoKDQwNGg8PGjclHyU3Nzc3Nzc3Nzc3Nzc3Nzc3Nzc3Nzc3Nzc3Nzc3Nzc3Nzc3Nzc3Nzc3Nzc3Nzc3Nzc3N//AABEIAF4AWAMBIgACEQEDEQH/xAAcAAACAwEBAQEAAAAAAAAAAAAEBQADBgcCAQj/xAA2EAACAgEDAgQEBQEIAwAAAAABAgMEEQAFIRIxBhNBUSJhcYEUMpGhwUIHFTNSsdHw8SNiov/EABkBAAIDAQAAAAAAAAAAAAAAAAECAAMFBP/EACQRAAICAwAABQUAAAAAAAAAAAABAhEDEiETIjFBcQQyUWHB/9oADAMBAAIRAxEAPwDuOpqamoQA3HdIKPSr9TzOMpFGMs2ltbeLu42LMFJacc1ZkDxyszNhuc4wOMevIJBGeDqy9s88m5NerTRktgNHMCRxjsft2wfU/RJ4g3+r4dSQ7vuFamfKJaOnB1SyrkDK4ORjPcjHOdLbHSVDnbt5tSbk+3268fmhC4eInHBxgg/6gkaYTTWl/LGfsAf5GuQ7f/ajNcexF4W8N3bczthp5jl2HTwWYZAOfTOP9NMty8S/2h25dvs1PCcNU1nZpFa/G3nAoRgjIwOc/UDU3jH7mCcHLsTokG5O0rRkAup+JCCGH8/t99M4ZRIoI1y7w0vjneKIrXaibcpmLT3pyjl/iOehBnJ9MnA4HfsduN2pbeBEJZrAiUB3SPqxjjJYDHoc47YPbGipWIoSTq7H2pqqvPHYgSaFuqN1DKw9QdW6ISampqahCuaeOCNpJpFjjUZZmOAB9dUVdyp22K1rEcjDkqG5A+nfQXieFpdsLDlI5FkdcnlQef07/bQNpaE9iCpAjQWTALFewgKhT8QAPr7npxjAPtoX0ZJND20wKlBYMLH+oYyP1BGvzX/aLS3GPxvNsEoVFt2lkjnHUTOshwHbJwSOQcY/KQMDXeVuNPt4uzZjeIMJyFIK9GeogHtwDjPbq1zHxXvlHdd22vcrMaR2NpcSsAxf/wADOqN1t7oW6u3voT5HYXHN+J4bNFstRvCuzV6UdWe5HHwZI3j6znn8vw/yfrrRUdzpbzXEtKQsEBV1ZSrIR6MDyDpfFTqTXrEhQCYOpcgDJ6eVOcZ/fnXvZ6qVL+6sEC+YEYsByeCP41iuak/2zW0pfA53Gcw7BWCkqsvQsrA4KqwyefT2++hGjqWJiNqBnkMSxooTEUGMnrOMfEQ5557EDHORdkubj0ClvcIgnaPrruXXDKOOk9J7cceo+uNPJJ5atOGKEAPNKI0z/QCCT29QAfvraUUl6mRDI5P0DasYow1qiZMap0dTdyQPX9DomKdJQShyAcZ99IIr0UYevY82xhxlUXPljI7nsB9fTRkUld48RT9WG6nWRiuMknHAwOdOR7JjcHOvuqopOrjpxgDscjU0AldiXDCMfmOP340qs+Hvjkaja/DCQ5ZTGHGcggjkdsDg5Hp2OjJMnc0yeFGf2P8AONBbzuEk1iLbacjIZE8yaVe6R9gB8zzz6D7abTZ0IsmtsHnWpS2qTaoCbMjAxzdIzjrOGz7cHgd+311n94pUd48LTOkGa6OIZXQdJaHt0+4x1A9vTWu22vTpopd4EYcInUB0D/c+p1ltzqy7T4kHk3oE2i+xlniknVVQZAlBBPxAg8d+Se2BqrJh2bpjRzyhUtb734CKtJapgaszNGIlT4mLEgDAJPqfnoppYy8sKOvnFekrnnnOP50gpXbdelDHZdokBCiTC5Ix+X4uAfrwffWg2FqIsyy35ZzIApjN0RgY7gr08E5z21kYsLyTpmvlmoQs++Nmjow07cZh85ZQgRzyy45xz6cau3GxH5NWS4lrojRy5rxyMRJkDugJH9f66E8U7dQ3i1UupdkD1iA0SqSkqFhkE44PfB+endVmqdayMpcyOxx25Yn+da81CKv3MeDyOb/Bn4b1SXzqlSSIMoyKxIVwuP8AKeeQe/z0RNHPPWZrasYo16DBE5APHwrk8vnIH30VPsW37tZBvxRzxp8QVl5yfn3GPl649tXbTsNjbp/KbcJLO3IweGOf4pY2HHSX/qX1GeQR3PosMkpR6i+WsXwY7ZBLWrRwzSdciqOo+5190bjU06VFQHZgaSbKnBKdOfvpRa8PSSzfiqts17IUL1Y6lYDsCP5B/XGiN4ha5ulWrJK8cAjaQ9LY6iCPn6fzoWrfnjRqUdlLLeSslax1hvMVuFJPyPr7Y+enjJ3SEljjWzAI59zkszUWesDFxJZiJYKfYAgfF+w+eko2SreWvOYmaS51lCe7YJI6if8A19/bjnTKgSuw3ax82K5FDIZEb85fpJ5z7n11ZlZaW0CvKnUjEf4nTj4Se/0B11N0ctO7R8sebD4p2ehNPE1eSnLiJoueqMKOG+fWTzntx3OnFh6FRo4XaKu02SnwgdRH/esvu0Rm8T7NuaXhO9N3RIYIjKz+YAp62XCoBzknjjWkrzrNadL0AeEoV6WTqGc9sf8AO2uN5YQnq0dUsUskIyv2/p5jqXJNzqkpUasj9YkVcN2PGMfvn/bVW9XFi3KVAewXP1wNWVpq20x3L8i/h60Y+GMM2O/AAJwCfl76ylNdw363LJAilnc9Ts4VVJ5x/wBaSc1kdofFB41TNXs9kyCaVjiNAOpj2Hrn9v316s+KmhIlShI1MHDTM/S3p2XHPcYzjP215Xb4hLX2QFWhVDLbYyFGkJ4GMc9/Tj+nn3G3Jd0t2fJt1EgSd/KqmOcOyjPLMvTgZXqJIJPAHHJMSpFqpvpsEbqAIOQdTUjUIoC8ADgamrCoA3WrLL5Vipj8RAcqD2dT3XPpnGlOy0nS9JPNVatXSJ1KyDAJZwxwM4wAMZ9sDnGtPrJ+LvxtmZasJArqoZh1Y62+fy1XOSirHjb4Xbhep3nVKXlM8R6fxZziM+gB9f1x279tLJ4KNZK8CSRWURvhjKjAOD8RwP49f0Qg26LyLGShcfFE65V/+ds6u2uxamTzatGux9WSVkb79tVqcZdmrJTVpDmaruHnO1XdRFG+G8loVkC8enIxrz+H3MKevdA3H5Y6qKT9CTjQX96biJXgFSBZQeQ8xySQDjPqcY0lm8YWm2m7uEKR9NKbyZoVjPmIeoLkhscAnB+h0lSk/KS6XR9UTdhcWW1VjswJykVuwCyv/mHSvT247cc+51XHXq07VULUrQPEztHDBM808rPxyTjjn1z6cjQ4exLYoLeuSGO5gqiP0BsrnAxzn76NrVoE3h3rqkSVAoVVPPmMPzH1zj1PufbS2/cI3WHeKd8WErfiDOi9YV1HTj+kk9+BjPbkn2012nbZY5Td3B1kuugVio+FQB6fM+p+g9NEbdJJYiWaT1GBo7XXFCbNk1NTU0wCaB3GgLQDKemQcA+/y0dqaWUVJUwptO0ZK3SZV6LUOV+YyPsdZtrcOx78Y5K9tadiLrFhIHkjV+xUlQSD2PI9ddQIB1Q9Os5y0KZ98Y1Qvp9XxjvJa6c+26SPda9mc0ZlDWW6WsxGIyLxhlBwwGMDnHbVUnhis923KW6q16Hy7cDjJJxgMjggg44PfPHbXQf7sqE/4X/0f99fV22qpyIRn5knQWHIm2nQd416GIm2KtY2+rStNPOauDBP5hjmQgYBDJ0kHHHHfTDw94XjqmR4lkQTN1yyzSNJJKfmzEk61aVIU/LGo98Dvq8ADV0Meq6yqXmZ5ijEaKijAAwBr3qamrCE1NTU1CH/2Q=="/>
          <p:cNvSpPr>
            <a:spLocks noChangeAspect="1" noChangeArrowheads="1"/>
          </p:cNvSpPr>
          <p:nvPr/>
        </p:nvSpPr>
        <p:spPr bwMode="auto">
          <a:xfrm>
            <a:off x="0" y="-460375"/>
            <a:ext cx="83820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6948264" y="1717593"/>
            <a:ext cx="1152128" cy="801206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3"/>
              <a:buNone/>
            </a:pP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สิ่งนำออก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3868172" y="1717593"/>
            <a:ext cx="1296144" cy="801206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3"/>
              <a:buNone/>
            </a:pP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9876" y="3167390"/>
            <a:ext cx="1244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ข้อมูลป้อนกลับ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>
          <a:xfrm>
            <a:off x="2195736" y="2118196"/>
            <a:ext cx="15121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5164316" y="2118196"/>
            <a:ext cx="16399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</p:cNvCxnSpPr>
          <p:nvPr/>
        </p:nvCxnSpPr>
        <p:spPr>
          <a:xfrm>
            <a:off x="7524328" y="2518799"/>
            <a:ext cx="0" cy="550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24328" y="3068960"/>
            <a:ext cx="0" cy="8640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619672" y="3933056"/>
            <a:ext cx="590465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619672" y="2636912"/>
            <a:ext cx="0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4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1966-CDEE-473F-8F17-DD530A935258}" type="slidenum">
              <a:rPr lang="th-TH" smtClean="0"/>
              <a:pPr/>
              <a:t>7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60060" y="1446656"/>
            <a:ext cx="2152972" cy="86834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2400" dirty="0" smtClean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รูปแบบองค์การ</a:t>
            </a:r>
            <a:endParaRPr lang="th-TH" sz="2400" dirty="0">
              <a:solidFill>
                <a:srgbClr val="00206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62" name="AutoShape 2" descr="data:image/jpeg;base64,/9j/4AAQSkZJRgABAQAAAQABAAD/2wCEAAkGBwgHBgkIBwgKCgkLDRYPDQwMDRsUFRAWIB0iIiAdHx8kKDQsJCYxJx8fLT0tMTU3Ojo6Iys/RD84QzQ5OjcBCgoKDQwNGg8PGjclHyU3Nzc3Nzc3Nzc3Nzc3Nzc3Nzc3Nzc3Nzc3Nzc3Nzc3Nzc3Nzc3Nzc3Nzc3Nzc3Nzc3N//AABEIAF4AWAMBIgACEQEDEQH/xAAcAAACAwEBAQEAAAAAAAAAAAAEBQADBgcCAQj/xAA2EAACAgEDAgQEBQEIAwAAAAABAgMEEQAFIRIxBhNBUSJhcYEUMpGhwUIHFTNSsdHw8SNiov/EABkBAAIDAQAAAAAAAAAAAAAAAAECAAMFBP/EACQRAAICAwAABQUAAAAAAAAAAAABAhEDEiETIjFBcQQyUWHB/9oADAMBAAIRAxEAPwDuOpqamoQA3HdIKPSr9TzOMpFGMs2ltbeLu42LMFJacc1ZkDxyszNhuc4wOMevIJBGeDqy9s88m5NerTRktgNHMCRxjsft2wfU/RJ4g3+r4dSQ7vuFamfKJaOnB1SyrkDK4ORjPcjHOdLbHSVDnbt5tSbk+3268fmhC4eInHBxgg/6gkaYTTWl/LGfsAf5GuQ7f/ajNcexF4W8N3bczthp5jl2HTwWYZAOfTOP9NMty8S/2h25dvs1PCcNU1nZpFa/G3nAoRgjIwOc/UDU3jH7mCcHLsTokG5O0rRkAup+JCCGH8/t99M4ZRIoI1y7w0vjneKIrXaibcpmLT3pyjl/iOehBnJ9MnA4HfsduN2pbeBEJZrAiUB3SPqxjjJYDHoc47YPbGipWIoSTq7H2pqqvPHYgSaFuqN1DKw9QdW6ISampqahCuaeOCNpJpFjjUZZmOAB9dUVdyp22K1rEcjDkqG5A+nfQXieFpdsLDlI5FkdcnlQef07/bQNpaE9iCpAjQWTALFewgKhT8QAPr7npxjAPtoX0ZJND20wKlBYMLH+oYyP1BGvzX/aLS3GPxvNsEoVFt2lkjnHUTOshwHbJwSOQcY/KQMDXeVuNPt4uzZjeIMJyFIK9GeogHtwDjPbq1zHxXvlHdd22vcrMaR2NpcSsAxf/wADOqN1t7oW6u3voT5HYXHN+J4bNFstRvCuzV6UdWe5HHwZI3j6znn8vw/yfrrRUdzpbzXEtKQsEBV1ZSrIR6MDyDpfFTqTXrEhQCYOpcgDJ6eVOcZ/fnXvZ6qVL+6sEC+YEYsByeCP41iuak/2zW0pfA53Gcw7BWCkqsvQsrA4KqwyefT2++hGjqWJiNqBnkMSxooTEUGMnrOMfEQ5557EDHORdkubj0ClvcIgnaPrruXXDKOOk9J7cceo+uNPJJ5atOGKEAPNKI0z/QCCT29QAfvraUUl6mRDI5P0DasYow1qiZMap0dTdyQPX9DomKdJQShyAcZ99IIr0UYevY82xhxlUXPljI7nsB9fTRkUld48RT9WG6nWRiuMknHAwOdOR7JjcHOvuqopOrjpxgDscjU0AldiXDCMfmOP340qs+Hvjkaja/DCQ5ZTGHGcggjkdsDg5Hp2OjJMnc0yeFGf2P8AONBbzuEk1iLbacjIZE8yaVe6R9gB8zzz6D7abTZ0IsmtsHnWpS2qTaoCbMjAxzdIzjrOGz7cHgd+311n94pUd48LTOkGa6OIZXQdJaHt0+4x1A9vTWu22vTpopd4EYcInUB0D/c+p1ltzqy7T4kHk3oE2i+xlniknVVQZAlBBPxAg8d+Se2BqrJh2bpjRzyhUtb734CKtJapgaszNGIlT4mLEgDAJPqfnoppYy8sKOvnFekrnnnOP50gpXbdelDHZdokBCiTC5Ix+X4uAfrwffWg2FqIsyy35ZzIApjN0RgY7gr08E5z21kYsLyTpmvlmoQs++Nmjow07cZh85ZQgRzyy45xz6cau3GxH5NWS4lrojRy5rxyMRJkDugJH9f66E8U7dQ3i1UupdkD1iA0SqSkqFhkE44PfB+endVmqdayMpcyOxx25Yn+da81CKv3MeDyOb/Bn4b1SXzqlSSIMoyKxIVwuP8AKeeQe/z0RNHPPWZrasYo16DBE5APHwrk8vnIH30VPsW37tZBvxRzxp8QVl5yfn3GPl649tXbTsNjbp/KbcJLO3IweGOf4pY2HHSX/qX1GeQR3PosMkpR6i+WsXwY7ZBLWrRwzSdciqOo+5190bjU06VFQHZgaSbKnBKdOfvpRa8PSSzfiqts17IUL1Y6lYDsCP5B/XGiN4ha5ulWrJK8cAjaQ9LY6iCPn6fzoWrfnjRqUdlLLeSslax1hvMVuFJPyPr7Y+enjJ3SEljjWzAI59zkszUWesDFxJZiJYKfYAgfF+w+eko2SreWvOYmaS51lCe7YJI6if8A19/bjnTKgSuw3ax82K5FDIZEb85fpJ5z7n11ZlZaW0CvKnUjEf4nTj4Se/0B11N0ctO7R8sebD4p2ehNPE1eSnLiJoueqMKOG+fWTzntx3OnFh6FRo4XaKu02SnwgdRH/esvu0Rm8T7NuaXhO9N3RIYIjKz+YAp62XCoBzknjjWkrzrNadL0AeEoV6WTqGc9sf8AO2uN5YQnq0dUsUskIyv2/p5jqXJNzqkpUasj9YkVcN2PGMfvn/bVW9XFi3KVAewXP1wNWVpq20x3L8i/h60Y+GMM2O/AAJwCfl76ylNdw363LJAilnc9Ts4VVJ5x/wBaSc1kdofFB41TNXs9kyCaVjiNAOpj2Hrn9v316s+KmhIlShI1MHDTM/S3p2XHPcYzjP215Xb4hLX2QFWhVDLbYyFGkJ4GMc9/Tj+nn3G3Jd0t2fJt1EgSd/KqmOcOyjPLMvTgZXqJIJPAHHJMSpFqpvpsEbqAIOQdTUjUIoC8ADgamrCoA3WrLL5Vipj8RAcqD2dT3XPpnGlOy0nS9JPNVatXSJ1KyDAJZwxwM4wAMZ9sDnGtPrJ+LvxtmZasJArqoZh1Y62+fy1XOSirHjb4Xbhep3nVKXlM8R6fxZziM+gB9f1x279tLJ4KNZK8CSRWURvhjKjAOD8RwP49f0Qg26LyLGShcfFE65V/+ds6u2uxamTzatGux9WSVkb79tVqcZdmrJTVpDmaruHnO1XdRFG+G8loVkC8enIxrz+H3MKevdA3H5Y6qKT9CTjQX96biJXgFSBZQeQ8xySQDjPqcY0lm8YWm2m7uEKR9NKbyZoVjPmIeoLkhscAnB+h0lSk/KS6XR9UTdhcWW1VjswJykVuwCyv/mHSvT247cc+51XHXq07VULUrQPEztHDBM808rPxyTjjn1z6cjQ4exLYoLeuSGO5gqiP0BsrnAxzn76NrVoE3h3rqkSVAoVVPPmMPzH1zj1PufbS2/cI3WHeKd8WErfiDOi9YV1HTj+kk9+BjPbkn2012nbZY5Td3B1kuugVio+FQB6fM+p+g9NEbdJJYiWaT1GBo7XXFCbNk1NTU0wCaB3GgLQDKemQcA+/y0dqaWUVJUwptO0ZK3SZV6LUOV+YyPsdZtrcOx78Y5K9tadiLrFhIHkjV+xUlQSD2PI9ddQIB1Q9Os5y0KZ98Y1Qvp9XxjvJa6c+26SPda9mc0ZlDWW6WsxGIyLxhlBwwGMDnHbVUnhis923KW6q16Hy7cDjJJxgMjggg44PfPHbXQf7sqE/4X/0f99fV22qpyIRn5knQWHIm2nQd416GIm2KtY2+rStNPOauDBP5hjmQgYBDJ0kHHHHfTDw94XjqmR4lkQTN1yyzSNJJKfmzEk61aVIU/LGo98Dvq8ADV0Meq6yqXmZ5ijEaKijAAwBr3qamrCE1NTU1CH/2Q=="/>
          <p:cNvSpPr>
            <a:spLocks noChangeAspect="1" noChangeArrowheads="1"/>
          </p:cNvSpPr>
          <p:nvPr/>
        </p:nvSpPr>
        <p:spPr bwMode="auto">
          <a:xfrm>
            <a:off x="0" y="-460375"/>
            <a:ext cx="83820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364" name="AutoShape 4" descr="data:image/jpeg;base64,/9j/4AAQSkZJRgABAQAAAQABAAD/2wCEAAkGBwgHBgkIBwgKCgkLDRYPDQwMDRsUFRAWIB0iIiAdHx8kKDQsJCYxJx8fLT0tMTU3Ojo6Iys/RD84QzQ5OjcBCgoKDQwNGg8PGjclHyU3Nzc3Nzc3Nzc3Nzc3Nzc3Nzc3Nzc3Nzc3Nzc3Nzc3Nzc3Nzc3Nzc3Nzc3Nzc3Nzc3N//AABEIAF4AWAMBIgACEQEDEQH/xAAcAAACAwEBAQEAAAAAAAAAAAAEBQADBgcCAQj/xAA2EAACAgEDAgQEBQEIAwAAAAABAgMEEQAFIRIxBhNBUSJhcYEUMpGhwUIHFTNSsdHw8SNiov/EABkBAAIDAQAAAAAAAAAAAAAAAAECAAMFBP/EACQRAAICAwAABQUAAAAAAAAAAAABAhEDEiETIjFBcQQyUWHB/9oADAMBAAIRAxEAPwDuOpqamoQA3HdIKPSr9TzOMpFGMs2ltbeLu42LMFJacc1ZkDxyszNhuc4wOMevIJBGeDqy9s88m5NerTRktgNHMCRxjsft2wfU/RJ4g3+r4dSQ7vuFamfKJaOnB1SyrkDK4ORjPcjHOdLbHSVDnbt5tSbk+3268fmhC4eInHBxgg/6gkaYTTWl/LGfsAf5GuQ7f/ajNcexF4W8N3bczthp5jl2HTwWYZAOfTOP9NMty8S/2h25dvs1PCcNU1nZpFa/G3nAoRgjIwOc/UDU3jH7mCcHLsTokG5O0rRkAup+JCCGH8/t99M4ZRIoI1y7w0vjneKIrXaibcpmLT3pyjl/iOehBnJ9MnA4HfsduN2pbeBEJZrAiUB3SPqxjjJYDHoc47YPbGipWIoSTq7H2pqqvPHYgSaFuqN1DKw9QdW6ISampqahCuaeOCNpJpFjjUZZmOAB9dUVdyp22K1rEcjDkqG5A+nfQXieFpdsLDlI5FkdcnlQef07/bQNpaE9iCpAjQWTALFewgKhT8QAPr7npxjAPtoX0ZJND20wKlBYMLH+oYyP1BGvzX/aLS3GPxvNsEoVFt2lkjnHUTOshwHbJwSOQcY/KQMDXeVuNPt4uzZjeIMJyFIK9GeogHtwDjPbq1zHxXvlHdd22vcrMaR2NpcSsAxf/wADOqN1t7oW6u3voT5HYXHN+J4bNFstRvCuzV6UdWe5HHwZI3j6znn8vw/yfrrRUdzpbzXEtKQsEBV1ZSrIR6MDyDpfFTqTXrEhQCYOpcgDJ6eVOcZ/fnXvZ6qVL+6sEC+YEYsByeCP41iuak/2zW0pfA53Gcw7BWCkqsvQsrA4KqwyefT2++hGjqWJiNqBnkMSxooTEUGMnrOMfEQ5557EDHORdkubj0ClvcIgnaPrruXXDKOOk9J7cceo+uNPJJ5atOGKEAPNKI0z/QCCT29QAfvraUUl6mRDI5P0DasYow1qiZMap0dTdyQPX9DomKdJQShyAcZ99IIr0UYevY82xhxlUXPljI7nsB9fTRkUld48RT9WG6nWRiuMknHAwOdOR7JjcHOvuqopOrjpxgDscjU0AldiXDCMfmOP340qs+Hvjkaja/DCQ5ZTGHGcggjkdsDg5Hp2OjJMnc0yeFGf2P8AONBbzuEk1iLbacjIZE8yaVe6R9gB8zzz6D7abTZ0IsmtsHnWpS2qTaoCbMjAxzdIzjrOGz7cHgd+311n94pUd48LTOkGa6OIZXQdJaHt0+4x1A9vTWu22vTpopd4EYcInUB0D/c+p1ltzqy7T4kHk3oE2i+xlniknVVQZAlBBPxAg8d+Se2BqrJh2bpjRzyhUtb734CKtJapgaszNGIlT4mLEgDAJPqfnoppYy8sKOvnFekrnnnOP50gpXbdelDHZdokBCiTC5Ix+X4uAfrwffWg2FqIsyy35ZzIApjN0RgY7gr08E5z21kYsLyTpmvlmoQs++Nmjow07cZh85ZQgRzyy45xz6cau3GxH5NWS4lrojRy5rxyMRJkDugJH9f66E8U7dQ3i1UupdkD1iA0SqSkqFhkE44PfB+endVmqdayMpcyOxx25Yn+da81CKv3MeDyOb/Bn4b1SXzqlSSIMoyKxIVwuP8AKeeQe/z0RNHPPWZrasYo16DBE5APHwrk8vnIH30VPsW37tZBvxRzxp8QVl5yfn3GPl649tXbTsNjbp/KbcJLO3IweGOf4pY2HHSX/qX1GeQR3PosMkpR6i+WsXwY7ZBLWrRwzSdciqOo+5190bjU06VFQHZgaSbKnBKdOfvpRa8PSSzfiqts17IUL1Y6lYDsCP5B/XGiN4ha5ulWrJK8cAjaQ9LY6iCPn6fzoWrfnjRqUdlLLeSslax1hvMVuFJPyPr7Y+enjJ3SEljjWzAI59zkszUWesDFxJZiJYKfYAgfF+w+eko2SreWvOYmaS51lCe7YJI6if8A19/bjnTKgSuw3ax82K5FDIZEb85fpJ5z7n11ZlZaW0CvKnUjEf4nTj4Se/0B11N0ctO7R8sebD4p2ehNPE1eSnLiJoueqMKOG+fWTzntx3OnFh6FRo4XaKu02SnwgdRH/esvu0Rm8T7NuaXhO9N3RIYIjKz+YAp62XCoBzknjjWkrzrNadL0AeEoV6WTqGc9sf8AO2uN5YQnq0dUsUskIyv2/p5jqXJNzqkpUasj9YkVcN2PGMfvn/bVW9XFi3KVAewXP1wNWVpq20x3L8i/h60Y+GMM2O/AAJwCfl76ylNdw363LJAilnc9Ts4VVJ5x/wBaSc1kdofFB41TNXs9kyCaVjiNAOpj2Hrn9v316s+KmhIlShI1MHDTM/S3p2XHPcYzjP215Xb4hLX2QFWhVDLbYyFGkJ4GMc9/Tj+nn3G3Jd0t2fJt1EgSd/KqmOcOyjPLMvTgZXqJIJPAHHJMSpFqpvpsEbqAIOQdTUjUIoC8ADgamrCoA3WrLL5Vipj8RAcqD2dT3XPpnGlOy0nS9JPNVatXSJ1KyDAJZwxwM4wAMZ9sDnGtPrJ+LvxtmZasJArqoZh1Y62+fy1XOSirHjb4Xbhep3nVKXlM8R6fxZziM+gB9f1x279tLJ4KNZK8CSRWURvhjKjAOD8RwP49f0Qg26LyLGShcfFE65V/+ds6u2uxamTzatGux9WSVkb79tVqcZdmrJTVpDmaruHnO1XdRFG+G8loVkC8enIxrz+H3MKevdA3H5Y6qKT9CTjQX96biJXgFSBZQeQ8xySQDjPqcY0lm8YWm2m7uEKR9NKbyZoVjPmIeoLkhscAnB+h0lSk/KS6XR9UTdhcWW1VjswJykVuwCyv/mHSvT247cc+51XHXq07VULUrQPEztHDBM808rPxyTjjn1z6cjQ4exLYoLeuSGO5gqiP0BsrnAxzn76NrVoE3h3rqkSVAoVVPPmMPzH1zj1PufbS2/cI3WHeKd8WErfiDOi9YV1HTj+kk9+BjPbkn2012nbZY5Td3B1kuugVio+FQB6fM+p+g9NEbdJJYiWaT1GBo7XXFCbNk1NTU0wCaB3GgLQDKemQcA+/y0dqaWUVJUwptO0ZK3SZV6LUOV+YyPsdZtrcOx78Y5K9tadiLrFhIHkjV+xUlQSD2PI9ddQIB1Q9Os5y0KZ98Y1Qvp9XxjvJa6c+26SPda9mc0ZlDWW6WsxGIyLxhlBwwGMDnHbVUnhis923KW6q16Hy7cDjJJxgMjggg44PfPHbXQf7sqE/4X/0f99fV22qpyIRn5knQWHIm2nQd416GIm2KtY2+rStNPOauDBP5hjmQgYBDJ0kHHHHfTDw94XjqmR4lkQTN1yyzSNJJKfmzEk61aVIU/LGo98Dvq8ADV0Meq6yqXmZ5ijEaKijAAwBr3qamrCE1NTU1CH/2Q=="/>
          <p:cNvSpPr>
            <a:spLocks noChangeAspect="1" noChangeArrowheads="1"/>
          </p:cNvSpPr>
          <p:nvPr/>
        </p:nvSpPr>
        <p:spPr bwMode="auto">
          <a:xfrm>
            <a:off x="0" y="-460375"/>
            <a:ext cx="83820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146" name="Picture 2" descr="Bangkok Patana School บางน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66675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dn.marketingoops.com/wp-content/uploads/2019/06/Wellington_College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89040"/>
            <a:ext cx="4283969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cdn.marketingoops.com/wp-content/uploads/2019/06/Wellington_College_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28" y="3789041"/>
            <a:ext cx="489867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1966-CDEE-473F-8F17-DD530A935258}" type="slidenum">
              <a:rPr lang="th-TH" smtClean="0"/>
              <a:pPr/>
              <a:t>8</a:t>
            </a:fld>
            <a:endParaRPr lang="th-TH"/>
          </a:p>
        </p:txBody>
      </p:sp>
      <p:sp>
        <p:nvSpPr>
          <p:cNvPr id="15362" name="AutoShape 2" descr="data:image/jpeg;base64,/9j/4AAQSkZJRgABAQAAAQABAAD/2wCEAAkGBwgHBgkIBwgKCgkLDRYPDQwMDRsUFRAWIB0iIiAdHx8kKDQsJCYxJx8fLT0tMTU3Ojo6Iys/RD84QzQ5OjcBCgoKDQwNGg8PGjclHyU3Nzc3Nzc3Nzc3Nzc3Nzc3Nzc3Nzc3Nzc3Nzc3Nzc3Nzc3Nzc3Nzc3Nzc3Nzc3Nzc3N//AABEIAF4AWAMBIgACEQEDEQH/xAAcAAACAwEBAQEAAAAAAAAAAAAEBQADBgcCAQj/xAA2EAACAgEDAgQEBQEIAwAAAAABAgMEEQAFIRIxBhNBUSJhcYEUMpGhwUIHFTNSsdHw8SNiov/EABkBAAIDAQAAAAAAAAAAAAAAAAECAAMFBP/EACQRAAICAwAABQUAAAAAAAAAAAABAhEDEiETIjFBcQQyUWHB/9oADAMBAAIRAxEAPwDuOpqamoQA3HdIKPSr9TzOMpFGMs2ltbeLu42LMFJacc1ZkDxyszNhuc4wOMevIJBGeDqy9s88m5NerTRktgNHMCRxjsft2wfU/RJ4g3+r4dSQ7vuFamfKJaOnB1SyrkDK4ORjPcjHOdLbHSVDnbt5tSbk+3268fmhC4eInHBxgg/6gkaYTTWl/LGfsAf5GuQ7f/ajNcexF4W8N3bczthp5jl2HTwWYZAOfTOP9NMty8S/2h25dvs1PCcNU1nZpFa/G3nAoRgjIwOc/UDU3jH7mCcHLsTokG5O0rRkAup+JCCGH8/t99M4ZRIoI1y7w0vjneKIrXaibcpmLT3pyjl/iOehBnJ9MnA4HfsduN2pbeBEJZrAiUB3SPqxjjJYDHoc47YPbGipWIoSTq7H2pqqvPHYgSaFuqN1DKw9QdW6ISampqahCuaeOCNpJpFjjUZZmOAB9dUVdyp22K1rEcjDkqG5A+nfQXieFpdsLDlI5FkdcnlQef07/bQNpaE9iCpAjQWTALFewgKhT8QAPr7npxjAPtoX0ZJND20wKlBYMLH+oYyP1BGvzX/aLS3GPxvNsEoVFt2lkjnHUTOshwHbJwSOQcY/KQMDXeVuNPt4uzZjeIMJyFIK9GeogHtwDjPbq1zHxXvlHdd22vcrMaR2NpcSsAxf/wADOqN1t7oW6u3voT5HYXHN+J4bNFstRvCuzV6UdWe5HHwZI3j6znn8vw/yfrrRUdzpbzXEtKQsEBV1ZSrIR6MDyDpfFTqTXrEhQCYOpcgDJ6eVOcZ/fnXvZ6qVL+6sEC+YEYsByeCP41iuak/2zW0pfA53Gcw7BWCkqsvQsrA4KqwyefT2++hGjqWJiNqBnkMSxooTEUGMnrOMfEQ5557EDHORdkubj0ClvcIgnaPrruXXDKOOk9J7cceo+uNPJJ5atOGKEAPNKI0z/QCCT29QAfvraUUl6mRDI5P0DasYow1qiZMap0dTdyQPX9DomKdJQShyAcZ99IIr0UYevY82xhxlUXPljI7nsB9fTRkUld48RT9WG6nWRiuMknHAwOdOR7JjcHOvuqopOrjpxgDscjU0AldiXDCMfmOP340qs+Hvjkaja/DCQ5ZTGHGcggjkdsDg5Hp2OjJMnc0yeFGf2P8AONBbzuEk1iLbacjIZE8yaVe6R9gB8zzz6D7abTZ0IsmtsHnWpS2qTaoCbMjAxzdIzjrOGz7cHgd+311n94pUd48LTOkGa6OIZXQdJaHt0+4x1A9vTWu22vTpopd4EYcInUB0D/c+p1ltzqy7T4kHk3oE2i+xlniknVVQZAlBBPxAg8d+Se2BqrJh2bpjRzyhUtb734CKtJapgaszNGIlT4mLEgDAJPqfnoppYy8sKOvnFekrnnnOP50gpXbdelDHZdokBCiTC5Ix+X4uAfrwffWg2FqIsyy35ZzIApjN0RgY7gr08E5z21kYsLyTpmvlmoQs++Nmjow07cZh85ZQgRzyy45xz6cau3GxH5NWS4lrojRy5rxyMRJkDugJH9f66E8U7dQ3i1UupdkD1iA0SqSkqFhkE44PfB+endVmqdayMpcyOxx25Yn+da81CKv3MeDyOb/Bn4b1SXzqlSSIMoyKxIVwuP8AKeeQe/z0RNHPPWZrasYo16DBE5APHwrk8vnIH30VPsW37tZBvxRzxp8QVl5yfn3GPl649tXbTsNjbp/KbcJLO3IweGOf4pY2HHSX/qX1GeQR3PosMkpR6i+WsXwY7ZBLWrRwzSdciqOo+5190bjU06VFQHZgaSbKnBKdOfvpRa8PSSzfiqts17IUL1Y6lYDsCP5B/XGiN4ha5ulWrJK8cAjaQ9LY6iCPn6fzoWrfnjRqUdlLLeSslax1hvMVuFJPyPr7Y+enjJ3SEljjWzAI59zkszUWesDFxJZiJYKfYAgfF+w+eko2SreWvOYmaS51lCe7YJI6if8A19/bjnTKgSuw3ax82K5FDIZEb85fpJ5z7n11ZlZaW0CvKnUjEf4nTj4Se/0B11N0ctO7R8sebD4p2ehNPE1eSnLiJoueqMKOG+fWTzntx3OnFh6FRo4XaKu02SnwgdRH/esvu0Rm8T7NuaXhO9N3RIYIjKz+YAp62XCoBzknjjWkrzrNadL0AeEoV6WTqGc9sf8AO2uN5YQnq0dUsUskIyv2/p5jqXJNzqkpUasj9YkVcN2PGMfvn/bVW9XFi3KVAewXP1wNWVpq20x3L8i/h60Y+GMM2O/AAJwCfl76ylNdw363LJAilnc9Ts4VVJ5x/wBaSc1kdofFB41TNXs9kyCaVjiNAOpj2Hrn9v316s+KmhIlShI1MHDTM/S3p2XHPcYzjP215Xb4hLX2QFWhVDLbYyFGkJ4GMc9/Tj+nn3G3Jd0t2fJt1EgSd/KqmOcOyjPLMvTgZXqJIJPAHHJMSpFqpvpsEbqAIOQdTUjUIoC8ADgamrCoA3WrLL5Vipj8RAcqD2dT3XPpnGlOy0nS9JPNVatXSJ1KyDAJZwxwM4wAMZ9sDnGtPrJ+LvxtmZasJArqoZh1Y62+fy1XOSirHjb4Xbhep3nVKXlM8R6fxZziM+gB9f1x279tLJ4KNZK8CSRWURvhjKjAOD8RwP49f0Qg26LyLGShcfFE65V/+ds6u2uxamTzatGux9WSVkb79tVqcZdmrJTVpDmaruHnO1XdRFG+G8loVkC8enIxrz+H3MKevdA3H5Y6qKT9CTjQX96biJXgFSBZQeQ8xySQDjPqcY0lm8YWm2m7uEKR9NKbyZoVjPmIeoLkhscAnB+h0lSk/KS6XR9UTdhcWW1VjswJykVuwCyv/mHSvT247cc+51XHXq07VULUrQPEztHDBM808rPxyTjjn1z6cjQ4exLYoLeuSGO5gqiP0BsrnAxzn76NrVoE3h3rqkSVAoVVPPmMPzH1zj1PufbS2/cI3WHeKd8WErfiDOi9YV1HTj+kk9+BjPbkn2012nbZY5Td3B1kuugVio+FQB6fM+p+g9NEbdJJYiWaT1GBo7XXFCbNk1NTU0wCaB3GgLQDKemQcA+/y0dqaWUVJUwptO0ZK3SZV6LUOV+YyPsdZtrcOx78Y5K9tadiLrFhIHkjV+xUlQSD2PI9ddQIB1Q9Os5y0KZ98Y1Qvp9XxjvJa6c+26SPda9mc0ZlDWW6WsxGIyLxhlBwwGMDnHbVUnhis923KW6q16Hy7cDjJJxgMjggg44PfPHbXQf7sqE/4X/0f99fV22qpyIRn5knQWHIm2nQd416GIm2KtY2+rStNPOauDBP5hjmQgYBDJ0kHHHHfTDw94XjqmR4lkQTN1yyzSNJJKfmzEk61aVIU/LGo98Dvq8ADV0Meq6yqXmZ5ijEaKijAAwBr3qamrCE1NTU1CH/2Q=="/>
          <p:cNvSpPr>
            <a:spLocks noChangeAspect="1" noChangeArrowheads="1"/>
          </p:cNvSpPr>
          <p:nvPr/>
        </p:nvSpPr>
        <p:spPr bwMode="auto">
          <a:xfrm>
            <a:off x="0" y="-460375"/>
            <a:ext cx="83820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364" name="AutoShape 4" descr="data:image/jpeg;base64,/9j/4AAQSkZJRgABAQAAAQABAAD/2wCEAAkGBwgHBgkIBwgKCgkLDRYPDQwMDRsUFRAWIB0iIiAdHx8kKDQsJCYxJx8fLT0tMTU3Ojo6Iys/RD84QzQ5OjcBCgoKDQwNGg8PGjclHyU3Nzc3Nzc3Nzc3Nzc3Nzc3Nzc3Nzc3Nzc3Nzc3Nzc3Nzc3Nzc3Nzc3Nzc3Nzc3Nzc3N//AABEIAF4AWAMBIgACEQEDEQH/xAAcAAACAwEBAQEAAAAAAAAAAAAEBQADBgcCAQj/xAA2EAACAgEDAgQEBQEIAwAAAAABAgMEEQAFIRIxBhNBUSJhcYEUMpGhwUIHFTNSsdHw8SNiov/EABkBAAIDAQAAAAAAAAAAAAAAAAECAAMFBP/EACQRAAICAwAABQUAAAAAAAAAAAABAhEDEiETIjFBcQQyUWHB/9oADAMBAAIRAxEAPwDuOpqamoQA3HdIKPSr9TzOMpFGMs2ltbeLu42LMFJacc1ZkDxyszNhuc4wOMevIJBGeDqy9s88m5NerTRktgNHMCRxjsft2wfU/RJ4g3+r4dSQ7vuFamfKJaOnB1SyrkDK4ORjPcjHOdLbHSVDnbt5tSbk+3268fmhC4eInHBxgg/6gkaYTTWl/LGfsAf5GuQ7f/ajNcexF4W8N3bczthp5jl2HTwWYZAOfTOP9NMty8S/2h25dvs1PCcNU1nZpFa/G3nAoRgjIwOc/UDU3jH7mCcHLsTokG5O0rRkAup+JCCGH8/t99M4ZRIoI1y7w0vjneKIrXaibcpmLT3pyjl/iOehBnJ9MnA4HfsduN2pbeBEJZrAiUB3SPqxjjJYDHoc47YPbGipWIoSTq7H2pqqvPHYgSaFuqN1DKw9QdW6ISampqahCuaeOCNpJpFjjUZZmOAB9dUVdyp22K1rEcjDkqG5A+nfQXieFpdsLDlI5FkdcnlQef07/bQNpaE9iCpAjQWTALFewgKhT8QAPr7npxjAPtoX0ZJND20wKlBYMLH+oYyP1BGvzX/aLS3GPxvNsEoVFt2lkjnHUTOshwHbJwSOQcY/KQMDXeVuNPt4uzZjeIMJyFIK9GeogHtwDjPbq1zHxXvlHdd22vcrMaR2NpcSsAxf/wADOqN1t7oW6u3voT5HYXHN+J4bNFstRvCuzV6UdWe5HHwZI3j6znn8vw/yfrrRUdzpbzXEtKQsEBV1ZSrIR6MDyDpfFTqTXrEhQCYOpcgDJ6eVOcZ/fnXvZ6qVL+6sEC+YEYsByeCP41iuak/2zW0pfA53Gcw7BWCkqsvQsrA4KqwyefT2++hGjqWJiNqBnkMSxooTEUGMnrOMfEQ5557EDHORdkubj0ClvcIgnaPrruXXDKOOk9J7cceo+uNPJJ5atOGKEAPNKI0z/QCCT29QAfvraUUl6mRDI5P0DasYow1qiZMap0dTdyQPX9DomKdJQShyAcZ99IIr0UYevY82xhxlUXPljI7nsB9fTRkUld48RT9WG6nWRiuMknHAwOdOR7JjcHOvuqopOrjpxgDscjU0AldiXDCMfmOP340qs+Hvjkaja/DCQ5ZTGHGcggjkdsDg5Hp2OjJMnc0yeFGf2P8AONBbzuEk1iLbacjIZE8yaVe6R9gB8zzz6D7abTZ0IsmtsHnWpS2qTaoCbMjAxzdIzjrOGz7cHgd+311n94pUd48LTOkGa6OIZXQdJaHt0+4x1A9vTWu22vTpopd4EYcInUB0D/c+p1ltzqy7T4kHk3oE2i+xlniknVVQZAlBBPxAg8d+Se2BqrJh2bpjRzyhUtb734CKtJapgaszNGIlT4mLEgDAJPqfnoppYy8sKOvnFekrnnnOP50gpXbdelDHZdokBCiTC5Ix+X4uAfrwffWg2FqIsyy35ZzIApjN0RgY7gr08E5z21kYsLyTpmvlmoQs++Nmjow07cZh85ZQgRzyy45xz6cau3GxH5NWS4lrojRy5rxyMRJkDugJH9f66E8U7dQ3i1UupdkD1iA0SqSkqFhkE44PfB+endVmqdayMpcyOxx25Yn+da81CKv3MeDyOb/Bn4b1SXzqlSSIMoyKxIVwuP8AKeeQe/z0RNHPPWZrasYo16DBE5APHwrk8vnIH30VPsW37tZBvxRzxp8QVl5yfn3GPl649tXbTsNjbp/KbcJLO3IweGOf4pY2HHSX/qX1GeQR3PosMkpR6i+WsXwY7ZBLWrRwzSdciqOo+5190bjU06VFQHZgaSbKnBKdOfvpRa8PSSzfiqts17IUL1Y6lYDsCP5B/XGiN4ha5ulWrJK8cAjaQ9LY6iCPn6fzoWrfnjRqUdlLLeSslax1hvMVuFJPyPr7Y+enjJ3SEljjWzAI59zkszUWesDFxJZiJYKfYAgfF+w+eko2SreWvOYmaS51lCe7YJI6if8A19/bjnTKgSuw3ax82K5FDIZEb85fpJ5z7n11ZlZaW0CvKnUjEf4nTj4Se/0B11N0ctO7R8sebD4p2ehNPE1eSnLiJoueqMKOG+fWTzntx3OnFh6FRo4XaKu02SnwgdRH/esvu0Rm8T7NuaXhO9N3RIYIjKz+YAp62XCoBzknjjWkrzrNadL0AeEoV6WTqGc9sf8AO2uN5YQnq0dUsUskIyv2/p5jqXJNzqkpUasj9YkVcN2PGMfvn/bVW9XFi3KVAewXP1wNWVpq20x3L8i/h60Y+GMM2O/AAJwCfl76ylNdw363LJAilnc9Ts4VVJ5x/wBaSc1kdofFB41TNXs9kyCaVjiNAOpj2Hrn9v316s+KmhIlShI1MHDTM/S3p2XHPcYzjP215Xb4hLX2QFWhVDLbYyFGkJ4GMc9/Tj+nn3G3Jd0t2fJt1EgSd/KqmOcOyjPLMvTgZXqJIJPAHHJMSpFqpvpsEbqAIOQdTUjUIoC8ADgamrCoA3WrLL5Vipj8RAcqD2dT3XPpnGlOy0nS9JPNVatXSJ1KyDAJZwxwM4wAMZ9sDnGtPrJ+LvxtmZasJArqoZh1Y62+fy1XOSirHjb4Xbhep3nVKXlM8R6fxZziM+gB9f1x279tLJ4KNZK8CSRWURvhjKjAOD8RwP49f0Qg26LyLGShcfFE65V/+ds6u2uxamTzatGux9WSVkb79tVqcZdmrJTVpDmaruHnO1XdRFG+G8loVkC8enIxrz+H3MKevdA3H5Y6qKT9CTjQX96biJXgFSBZQeQ8xySQDjPqcY0lm8YWm2m7uEKR9NKbyZoVjPmIeoLkhscAnB+h0lSk/KS6XR9UTdhcWW1VjswJykVuwCyv/mHSvT247cc+51XHXq07VULUrQPEztHDBM808rPxyTjjn1z6cjQ4exLYoLeuSGO5gqiP0BsrnAxzn76NrVoE3h3rqkSVAoVVPPmMPzH1zj1PufbS2/cI3WHeKd8WErfiDOi9YV1HTj+kk9+BjPbkn2012nbZY5Td3B1kuugVio+FQB6fM+p+g9NEbdJJYiWaT1GBo7XXFCbNk1NTU0wCaB3GgLQDKemQcA+/y0dqaWUVJUwptO0ZK3SZV6LUOV+YyPsdZtrcOx78Y5K9tadiLrFhIHkjV+xUlQSD2PI9ddQIB1Q9Os5y0KZ98Y1Qvp9XxjvJa6c+26SPda9mc0ZlDWW6WsxGIyLxhlBwwGMDnHbVUnhis923KW6q16Hy7cDjJJxgMjggg44PfPHbXQf7sqE/4X/0f99fV22qpyIRn5knQWHIm2nQd416GIm2KtY2+rStNPOauDBP5hjmQgYBDJ0kHHHHfTDw94XjqmR4lkQTN1yyzSNJJKfmzEk61aVIU/LGo98Dvq8ADV0Meq6yqXmZ5ijEaKijAAwBr3qamrCE1NTU1CH/2Q=="/>
          <p:cNvSpPr>
            <a:spLocks noChangeAspect="1" noChangeArrowheads="1"/>
          </p:cNvSpPr>
          <p:nvPr/>
        </p:nvSpPr>
        <p:spPr bwMode="auto">
          <a:xfrm>
            <a:off x="0" y="-460375"/>
            <a:ext cx="83820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187625" y="1162873"/>
            <a:ext cx="6624735" cy="1944216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thaiDist">
              <a:buNone/>
            </a:pP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องค์การแบบดั้งเดิม </a:t>
            </a:r>
          </a:p>
          <a:p>
            <a:pPr marL="109728" indent="0" algn="thaiDist">
              <a:buNone/>
            </a:pPr>
            <a:endParaRPr lang="th-TH" sz="28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9728" indent="0" algn="thaiDist">
              <a:buNone/>
            </a:pP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การบริหารงานมุ่งกฎระเบียบ ข้อกำหนด ตำแหน่งงาน          ให้ความสำคัญที่งานและบุคคลตามสายงานบังคับบัญชา ไม่มีความยืดหยุ่น</a:t>
            </a:r>
            <a:endParaRPr lang="th-TH" sz="24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12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1966-CDEE-473F-8F17-DD530A935258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15362" name="AutoShape 2" descr="data:image/jpeg;base64,/9j/4AAQSkZJRgABAQAAAQABAAD/2wCEAAkGBwgHBgkIBwgKCgkLDRYPDQwMDRsUFRAWIB0iIiAdHx8kKDQsJCYxJx8fLT0tMTU3Ojo6Iys/RD84QzQ5OjcBCgoKDQwNGg8PGjclHyU3Nzc3Nzc3Nzc3Nzc3Nzc3Nzc3Nzc3Nzc3Nzc3Nzc3Nzc3Nzc3Nzc3Nzc3Nzc3Nzc3N//AABEIAF4AWAMBIgACEQEDEQH/xAAcAAACAwEBAQEAAAAAAAAAAAAEBQADBgcCAQj/xAA2EAACAgEDAgQEBQEIAwAAAAABAgMEEQAFIRIxBhNBUSJhcYEUMpGhwUIHFTNSsdHw8SNiov/EABkBAAIDAQAAAAAAAAAAAAAAAAECAAMFBP/EACQRAAICAwAABQUAAAAAAAAAAAABAhEDEiETIjFBcQQyUWHB/9oADAMBAAIRAxEAPwDuOpqamoQA3HdIKPSr9TzOMpFGMs2ltbeLu42LMFJacc1ZkDxyszNhuc4wOMevIJBGeDqy9s88m5NerTRktgNHMCRxjsft2wfU/RJ4g3+r4dSQ7vuFamfKJaOnB1SyrkDK4ORjPcjHOdLbHSVDnbt5tSbk+3268fmhC4eInHBxgg/6gkaYTTWl/LGfsAf5GuQ7f/ajNcexF4W8N3bczthp5jl2HTwWYZAOfTOP9NMty8S/2h25dvs1PCcNU1nZpFa/G3nAoRgjIwOc/UDU3jH7mCcHLsTokG5O0rRkAup+JCCGH8/t99M4ZRIoI1y7w0vjneKIrXaibcpmLT3pyjl/iOehBnJ9MnA4HfsduN2pbeBEJZrAiUB3SPqxjjJYDHoc47YPbGipWIoSTq7H2pqqvPHYgSaFuqN1DKw9QdW6ISampqahCuaeOCNpJpFjjUZZmOAB9dUVdyp22K1rEcjDkqG5A+nfQXieFpdsLDlI5FkdcnlQef07/bQNpaE9iCpAjQWTALFewgKhT8QAPr7npxjAPtoX0ZJND20wKlBYMLH+oYyP1BGvzX/aLS3GPxvNsEoVFt2lkjnHUTOshwHbJwSOQcY/KQMDXeVuNPt4uzZjeIMJyFIK9GeogHtwDjPbq1zHxXvlHdd22vcrMaR2NpcSsAxf/wADOqN1t7oW6u3voT5HYXHN+J4bNFstRvCuzV6UdWe5HHwZI3j6znn8vw/yfrrRUdzpbzXEtKQsEBV1ZSrIR6MDyDpfFTqTXrEhQCYOpcgDJ6eVOcZ/fnXvZ6qVL+6sEC+YEYsByeCP41iuak/2zW0pfA53Gcw7BWCkqsvQsrA4KqwyefT2++hGjqWJiNqBnkMSxooTEUGMnrOMfEQ5557EDHORdkubj0ClvcIgnaPrruXXDKOOk9J7cceo+uNPJJ5atOGKEAPNKI0z/QCCT29QAfvraUUl6mRDI5P0DasYow1qiZMap0dTdyQPX9DomKdJQShyAcZ99IIr0UYevY82xhxlUXPljI7nsB9fTRkUld48RT9WG6nWRiuMknHAwOdOR7JjcHOvuqopOrjpxgDscjU0AldiXDCMfmOP340qs+Hvjkaja/DCQ5ZTGHGcggjkdsDg5Hp2OjJMnc0yeFGf2P8AONBbzuEk1iLbacjIZE8yaVe6R9gB8zzz6D7abTZ0IsmtsHnWpS2qTaoCbMjAxzdIzjrOGz7cHgd+311n94pUd48LTOkGa6OIZXQdJaHt0+4x1A9vTWu22vTpopd4EYcInUB0D/c+p1ltzqy7T4kHk3oE2i+xlniknVVQZAlBBPxAg8d+Se2BqrJh2bpjRzyhUtb734CKtJapgaszNGIlT4mLEgDAJPqfnoppYy8sKOvnFekrnnnOP50gpXbdelDHZdokBCiTC5Ix+X4uAfrwffWg2FqIsyy35ZzIApjN0RgY7gr08E5z21kYsLyTpmvlmoQs++Nmjow07cZh85ZQgRzyy45xz6cau3GxH5NWS4lrojRy5rxyMRJkDugJH9f66E8U7dQ3i1UupdkD1iA0SqSkqFhkE44PfB+endVmqdayMpcyOxx25Yn+da81CKv3MeDyOb/Bn4b1SXzqlSSIMoyKxIVwuP8AKeeQe/z0RNHPPWZrasYo16DBE5APHwrk8vnIH30VPsW37tZBvxRzxp8QVl5yfn3GPl649tXbTsNjbp/KbcJLO3IweGOf4pY2HHSX/qX1GeQR3PosMkpR6i+WsXwY7ZBLWrRwzSdciqOo+5190bjU06VFQHZgaSbKnBKdOfvpRa8PSSzfiqts17IUL1Y6lYDsCP5B/XGiN4ha5ulWrJK8cAjaQ9LY6iCPn6fzoWrfnjRqUdlLLeSslax1hvMVuFJPyPr7Y+enjJ3SEljjWzAI59zkszUWesDFxJZiJYKfYAgfF+w+eko2SreWvOYmaS51lCe7YJI6if8A19/bjnTKgSuw3ax82K5FDIZEb85fpJ5z7n11ZlZaW0CvKnUjEf4nTj4Se/0B11N0ctO7R8sebD4p2ehNPE1eSnLiJoueqMKOG+fWTzntx3OnFh6FRo4XaKu02SnwgdRH/esvu0Rm8T7NuaXhO9N3RIYIjKz+YAp62XCoBzknjjWkrzrNadL0AeEoV6WTqGc9sf8AO2uN5YQnq0dUsUskIyv2/p5jqXJNzqkpUasj9YkVcN2PGMfvn/bVW9XFi3KVAewXP1wNWVpq20x3L8i/h60Y+GMM2O/AAJwCfl76ylNdw363LJAilnc9Ts4VVJ5x/wBaSc1kdofFB41TNXs9kyCaVjiNAOpj2Hrn9v316s+KmhIlShI1MHDTM/S3p2XHPcYzjP215Xb4hLX2QFWhVDLbYyFGkJ4GMc9/Tj+nn3G3Jd0t2fJt1EgSd/KqmOcOyjPLMvTgZXqJIJPAHHJMSpFqpvpsEbqAIOQdTUjUIoC8ADgamrCoA3WrLL5Vipj8RAcqD2dT3XPpnGlOy0nS9JPNVatXSJ1KyDAJZwxwM4wAMZ9sDnGtPrJ+LvxtmZasJArqoZh1Y62+fy1XOSirHjb4Xbhep3nVKXlM8R6fxZziM+gB9f1x279tLJ4KNZK8CSRWURvhjKjAOD8RwP49f0Qg26LyLGShcfFE65V/+ds6u2uxamTzatGux9WSVkb79tVqcZdmrJTVpDmaruHnO1XdRFG+G8loVkC8enIxrz+H3MKevdA3H5Y6qKT9CTjQX96biJXgFSBZQeQ8xySQDjPqcY0lm8YWm2m7uEKR9NKbyZoVjPmIeoLkhscAnB+h0lSk/KS6XR9UTdhcWW1VjswJykVuwCyv/mHSvT247cc+51XHXq07VULUrQPEztHDBM808rPxyTjjn1z6cjQ4exLYoLeuSGO5gqiP0BsrnAxzn76NrVoE3h3rqkSVAoVVPPmMPzH1zj1PufbS2/cI3WHeKd8WErfiDOi9YV1HTj+kk9+BjPbkn2012nbZY5Td3B1kuugVio+FQB6fM+p+g9NEbdJJYiWaT1GBo7XXFCbNk1NTU0wCaB3GgLQDKemQcA+/y0dqaWUVJUwptO0ZK3SZV6LUOV+YyPsdZtrcOx78Y5K9tadiLrFhIHkjV+xUlQSD2PI9ddQIB1Q9Os5y0KZ98Y1Qvp9XxjvJa6c+26SPda9mc0ZlDWW6WsxGIyLxhlBwwGMDnHbVUnhis923KW6q16Hy7cDjJJxgMjggg44PfPHbXQf7sqE/4X/0f99fV22qpyIRn5knQWHIm2nQd416GIm2KtY2+rStNPOauDBP5hjmQgYBDJ0kHHHHfTDw94XjqmR4lkQTN1yyzSNJJKfmzEk61aVIU/LGo98Dvq8ADV0Meq6yqXmZ5ijEaKijAAwBr3qamrCE1NTU1CH/2Q=="/>
          <p:cNvSpPr>
            <a:spLocks noChangeAspect="1" noChangeArrowheads="1"/>
          </p:cNvSpPr>
          <p:nvPr/>
        </p:nvSpPr>
        <p:spPr bwMode="auto">
          <a:xfrm>
            <a:off x="0" y="-460375"/>
            <a:ext cx="83820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364" name="AutoShape 4" descr="data:image/jpeg;base64,/9j/4AAQSkZJRgABAQAAAQABAAD/2wCEAAkGBwgHBgkIBwgKCgkLDRYPDQwMDRsUFRAWIB0iIiAdHx8kKDQsJCYxJx8fLT0tMTU3Ojo6Iys/RD84QzQ5OjcBCgoKDQwNGg8PGjclHyU3Nzc3Nzc3Nzc3Nzc3Nzc3Nzc3Nzc3Nzc3Nzc3Nzc3Nzc3Nzc3Nzc3Nzc3Nzc3Nzc3N//AABEIAF4AWAMBIgACEQEDEQH/xAAcAAACAwEBAQEAAAAAAAAAAAAEBQADBgcCAQj/xAA2EAACAgEDAgQEBQEIAwAAAAABAgMEEQAFIRIxBhNBUSJhcYEUMpGhwUIHFTNSsdHw8SNiov/EABkBAAIDAQAAAAAAAAAAAAAAAAECAAMFBP/EACQRAAICAwAABQUAAAAAAAAAAAABAhEDEiETIjFBcQQyUWHB/9oADAMBAAIRAxEAPwDuOpqamoQA3HdIKPSr9TzOMpFGMs2ltbeLu42LMFJacc1ZkDxyszNhuc4wOMevIJBGeDqy9s88m5NerTRktgNHMCRxjsft2wfU/RJ4g3+r4dSQ7vuFamfKJaOnB1SyrkDK4ORjPcjHOdLbHSVDnbt5tSbk+3268fmhC4eInHBxgg/6gkaYTTWl/LGfsAf5GuQ7f/ajNcexF4W8N3bczthp5jl2HTwWYZAOfTOP9NMty8S/2h25dvs1PCcNU1nZpFa/G3nAoRgjIwOc/UDU3jH7mCcHLsTokG5O0rRkAup+JCCGH8/t99M4ZRIoI1y7w0vjneKIrXaibcpmLT3pyjl/iOehBnJ9MnA4HfsduN2pbeBEJZrAiUB3SPqxjjJYDHoc47YPbGipWIoSTq7H2pqqvPHYgSaFuqN1DKw9QdW6ISampqahCuaeOCNpJpFjjUZZmOAB9dUVdyp22K1rEcjDkqG5A+nfQXieFpdsLDlI5FkdcnlQef07/bQNpaE9iCpAjQWTALFewgKhT8QAPr7npxjAPtoX0ZJND20wKlBYMLH+oYyP1BGvzX/aLS3GPxvNsEoVFt2lkjnHUTOshwHbJwSOQcY/KQMDXeVuNPt4uzZjeIMJyFIK9GeogHtwDjPbq1zHxXvlHdd22vcrMaR2NpcSsAxf/wADOqN1t7oW6u3voT5HYXHN+J4bNFstRvCuzV6UdWe5HHwZI3j6znn8vw/yfrrRUdzpbzXEtKQsEBV1ZSrIR6MDyDpfFTqTXrEhQCYOpcgDJ6eVOcZ/fnXvZ6qVL+6sEC+YEYsByeCP41iuak/2zW0pfA53Gcw7BWCkqsvQsrA4KqwyefT2++hGjqWJiNqBnkMSxooTEUGMnrOMfEQ5557EDHORdkubj0ClvcIgnaPrruXXDKOOk9J7cceo+uNPJJ5atOGKEAPNKI0z/QCCT29QAfvraUUl6mRDI5P0DasYow1qiZMap0dTdyQPX9DomKdJQShyAcZ99IIr0UYevY82xhxlUXPljI7nsB9fTRkUld48RT9WG6nWRiuMknHAwOdOR7JjcHOvuqopOrjpxgDscjU0AldiXDCMfmOP340qs+Hvjkaja/DCQ5ZTGHGcggjkdsDg5Hp2OjJMnc0yeFGf2P8AONBbzuEk1iLbacjIZE8yaVe6R9gB8zzz6D7abTZ0IsmtsHnWpS2qTaoCbMjAxzdIzjrOGz7cHgd+311n94pUd48LTOkGa6OIZXQdJaHt0+4x1A9vTWu22vTpopd4EYcInUB0D/c+p1ltzqy7T4kHk3oE2i+xlniknVVQZAlBBPxAg8d+Se2BqrJh2bpjRzyhUtb734CKtJapgaszNGIlT4mLEgDAJPqfnoppYy8sKOvnFekrnnnOP50gpXbdelDHZdokBCiTC5Ix+X4uAfrwffWg2FqIsyy35ZzIApjN0RgY7gr08E5z21kYsLyTpmvlmoQs++Nmjow07cZh85ZQgRzyy45xz6cau3GxH5NWS4lrojRy5rxyMRJkDugJH9f66E8U7dQ3i1UupdkD1iA0SqSkqFhkE44PfB+endVmqdayMpcyOxx25Yn+da81CKv3MeDyOb/Bn4b1SXzqlSSIMoyKxIVwuP8AKeeQe/z0RNHPPWZrasYo16DBE5APHwrk8vnIH30VPsW37tZBvxRzxp8QVl5yfn3GPl649tXbTsNjbp/KbcJLO3IweGOf4pY2HHSX/qX1GeQR3PosMkpR6i+WsXwY7ZBLWrRwzSdciqOo+5190bjU06VFQHZgaSbKnBKdOfvpRa8PSSzfiqts17IUL1Y6lYDsCP5B/XGiN4ha5ulWrJK8cAjaQ9LY6iCPn6fzoWrfnjRqUdlLLeSslax1hvMVuFJPyPr7Y+enjJ3SEljjWzAI59zkszUWesDFxJZiJYKfYAgfF+w+eko2SreWvOYmaS51lCe7YJI6if8A19/bjnTKgSuw3ax82K5FDIZEb85fpJ5z7n11ZlZaW0CvKnUjEf4nTj4Se/0B11N0ctO7R8sebD4p2ehNPE1eSnLiJoueqMKOG+fWTzntx3OnFh6FRo4XaKu02SnwgdRH/esvu0Rm8T7NuaXhO9N3RIYIjKz+YAp62XCoBzknjjWkrzrNadL0AeEoV6WTqGc9sf8AO2uN5YQnq0dUsUskIyv2/p5jqXJNzqkpUasj9YkVcN2PGMfvn/bVW9XFi3KVAewXP1wNWVpq20x3L8i/h60Y+GMM2O/AAJwCfl76ylNdw363LJAilnc9Ts4VVJ5x/wBaSc1kdofFB41TNXs9kyCaVjiNAOpj2Hrn9v316s+KmhIlShI1MHDTM/S3p2XHPcYzjP215Xb4hLX2QFWhVDLbYyFGkJ4GMc9/Tj+nn3G3Jd0t2fJt1EgSd/KqmOcOyjPLMvTgZXqJIJPAHHJMSpFqpvpsEbqAIOQdTUjUIoC8ADgamrCoA3WrLL5Vipj8RAcqD2dT3XPpnGlOy0nS9JPNVatXSJ1KyDAJZwxwM4wAMZ9sDnGtPrJ+LvxtmZasJArqoZh1Y62+fy1XOSirHjb4Xbhep3nVKXlM8R6fxZziM+gB9f1x279tLJ4KNZK8CSRWURvhjKjAOD8RwP49f0Qg26LyLGShcfFE65V/+ds6u2uxamTzatGux9WSVkb79tVqcZdmrJTVpDmaruHnO1XdRFG+G8loVkC8enIxrz+H3MKevdA3H5Y6qKT9CTjQX96biJXgFSBZQeQ8xySQDjPqcY0lm8YWm2m7uEKR9NKbyZoVjPmIeoLkhscAnB+h0lSk/KS6XR9UTdhcWW1VjswJykVuwCyv/mHSvT247cc+51XHXq07VULUrQPEztHDBM808rPxyTjjn1z6cjQ4exLYoLeuSGO5gqiP0BsrnAxzn76NrVoE3h3rqkSVAoVVPPmMPzH1zj1PufbS2/cI3WHeKd8WErfiDOi9YV1HTj+kk9+BjPbkn2012nbZY5Td3B1kuugVio+FQB6fM+p+g9NEbdJJYiWaT1GBo7XXFCbNk1NTU0wCaB3GgLQDKemQcA+/y0dqaWUVJUwptO0ZK3SZV6LUOV+YyPsdZtrcOx78Y5K9tadiLrFhIHkjV+xUlQSD2PI9ddQIB1Q9Os5y0KZ98Y1Qvp9XxjvJa6c+26SPda9mc0ZlDWW6WsxGIyLxhlBwwGMDnHbVUnhis923KW6q16Hy7cDjJJxgMjggg44PfPHbXQf7sqE/4X/0f99fV22qpyIRn5knQWHIm2nQd416GIm2KtY2+rStNPOauDBP5hjmQgYBDJ0kHHHHfTDw94XjqmR4lkQTN1yyzSNJJKfmzEk61aVIU/LGo98Dvq8ADV0Meq6yqXmZ5ijEaKijAAwBr3qamrCE1NTU1CH/2Q=="/>
          <p:cNvSpPr>
            <a:spLocks noChangeAspect="1" noChangeArrowheads="1"/>
          </p:cNvSpPr>
          <p:nvPr/>
        </p:nvSpPr>
        <p:spPr bwMode="auto">
          <a:xfrm>
            <a:off x="0" y="-460375"/>
            <a:ext cx="83820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098" name="Picture 2" descr="M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4" y="260649"/>
            <a:ext cx="875647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6002363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ตัวอย่างโครงสร้างหน่วยงานรัฐบาล</a:t>
            </a:r>
            <a:endParaRPr lang="th-TH" sz="20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88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497</TotalTime>
  <Words>887</Words>
  <Application>Microsoft Office PowerPoint</Application>
  <PresentationFormat>On-screen Show (4:3)</PresentationFormat>
  <Paragraphs>156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Angsana New</vt:lpstr>
      <vt:lpstr>AngsanaUPC</vt:lpstr>
      <vt:lpstr>Arial</vt:lpstr>
      <vt:lpstr>Calibri</vt:lpstr>
      <vt:lpstr>Cordia New</vt:lpstr>
      <vt:lpstr>Lucida Sans Unicode</vt:lpstr>
      <vt:lpstr>TH SarabunPSK</vt:lpstr>
      <vt:lpstr>Verdana</vt:lpstr>
      <vt:lpstr>Wingdings</vt:lpstr>
      <vt:lpstr>Wingdings 2</vt:lpstr>
      <vt:lpstr>Wingdings 3</vt:lpstr>
      <vt:lpstr>Concourse</vt:lpstr>
      <vt:lpstr>   ความรู้เบื้องต้นเกี่ยวกับองค์การ</vt:lpstr>
      <vt:lpstr>PowerPoint Presentation</vt:lpstr>
      <vt:lpstr>องค์การ (Organization)</vt:lpstr>
      <vt:lpstr>PowerPoint Presentation</vt:lpstr>
      <vt:lpstr>ลักษณะสำคัญขององค์การ</vt:lpstr>
      <vt:lpstr>ระบบขององค์การ</vt:lpstr>
      <vt:lpstr>รูปแบบองค์การ</vt:lpstr>
      <vt:lpstr>PowerPoint Presentation</vt:lpstr>
      <vt:lpstr>PowerPoint Presentation</vt:lpstr>
      <vt:lpstr>PowerPoint Presentation</vt:lpstr>
      <vt:lpstr>ชนิดขององค์การที่อยู่รอบตัว </vt:lpstr>
      <vt:lpstr>ประโยชน์ขององค์การ</vt:lpstr>
      <vt:lpstr>PowerPoint Presentation</vt:lpstr>
      <vt:lpstr>PowerPoint Presentation</vt:lpstr>
      <vt:lpstr>PowerPoint Presentation</vt:lpstr>
      <vt:lpstr>PowerPoint Presentation</vt:lpstr>
      <vt:lpstr>องค์กรที่แบ่งโดยใช้เกณฑ์ตามวัตถุประสงค์ </vt:lpstr>
      <vt:lpstr>วัตถุประสงค์ขององค์การ</vt:lpstr>
      <vt:lpstr>สภาวะแวดล้อมขององค์การ</vt:lpstr>
      <vt:lpstr>ประเภทของสภาวะแวดล้อมองค์การ</vt:lpstr>
      <vt:lpstr>ประเภทของสภาพแวดล้อมองค์การ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องค์การและการจัดการ</dc:title>
  <dc:creator>admin</dc:creator>
  <cp:lastModifiedBy>คอม</cp:lastModifiedBy>
  <cp:revision>60</cp:revision>
  <cp:lastPrinted>2014-08-18T02:41:54Z</cp:lastPrinted>
  <dcterms:created xsi:type="dcterms:W3CDTF">2011-06-11T15:09:56Z</dcterms:created>
  <dcterms:modified xsi:type="dcterms:W3CDTF">2020-11-24T05:37:47Z</dcterms:modified>
</cp:coreProperties>
</file>