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82" r:id="rId5"/>
    <p:sldId id="274" r:id="rId6"/>
    <p:sldId id="275" r:id="rId7"/>
    <p:sldId id="258" r:id="rId8"/>
    <p:sldId id="276" r:id="rId9"/>
    <p:sldId id="261" r:id="rId10"/>
    <p:sldId id="264" r:id="rId11"/>
    <p:sldId id="283" r:id="rId12"/>
    <p:sldId id="281" r:id="rId13"/>
    <p:sldId id="265" r:id="rId14"/>
    <p:sldId id="266" r:id="rId15"/>
    <p:sldId id="277" r:id="rId16"/>
    <p:sldId id="278" r:id="rId17"/>
    <p:sldId id="279" r:id="rId18"/>
    <p:sldId id="280" r:id="rId19"/>
    <p:sldId id="267" r:id="rId20"/>
    <p:sldId id="268" r:id="rId21"/>
    <p:sldId id="269" r:id="rId22"/>
    <p:sldId id="270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4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6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7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2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2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1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9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4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1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2155B-2770-49BC-BB9F-633A5B2A1E8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385663"/>
            <a:ext cx="5148064" cy="120796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บทที่ 4</a:t>
            </a:r>
            <a:endParaRPr lang="en-US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" y="5301208"/>
            <a:ext cx="6400800" cy="144016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แหล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่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งข้อมูลการตลาดระดับโลก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 descr="Top 10 Big Data Technologies | Analytics 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4389121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https://www.analyticssteps.com/blogs/top-10-big-data-technologies-2020</a:t>
            </a:r>
          </a:p>
        </p:txBody>
      </p:sp>
    </p:spTree>
    <p:extLst>
      <p:ext uri="{BB962C8B-B14F-4D97-AF65-F5344CB8AC3E}">
        <p14:creationId xmlns:p14="http://schemas.microsoft.com/office/powerpoint/2010/main" val="6452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สารสนเทศ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สำหรับ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การตลาดระดับโลก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ระบบการแลกเปลี่ยนข้อมูลทางอิเล็กทรอนิกส์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Electronic Data Interchange : EDI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แลกเปลี่ยนเอกสารทางธุรกิจทางอิเล็กทรอนิกส์ เช่น ใบสั่งซื้อ ใบแจ้งหนี้ และใบแจ้งการจัดส่ง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ระหว่าง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หน่วยงานอื่นๆ ของบริษัท รวมถึงกับบริษัทภายนอก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ได้ใน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รูปแบบมาตรฐาน ขจัดความจำเป็นในการทำธุรกรรมโดยใช้กระดาษ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อำนวยความสะดวกในห่วงโซ่อุปทานที่มีประสิทธิภาพและคล่องตัวมากขึ้นสำหรับการตลาดระดับโลกที่ผลิตภัณฑ์อาจเคลื่อนย้ายข้า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พรมแดน</a:t>
            </a: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แลกเปลี่ยนข้อมูลแบบเรียลไทม์ ช่วยให้ทีมการตลาดทั่วโลกสามารถตัดสินใจโดยอาศัยข้อมูลได้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ทันที</a:t>
            </a: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ที่เร็วขึ้นและเป็นอัตโนมัติผ่าน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EDI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สามารถช่วยลดเวลานำที่ลดลง ช่วยให้ตอบสนองต่อความต้องการของตลาดโลกได้เร็ว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ขึ้น</a:t>
            </a:r>
          </a:p>
          <a:p>
            <a:pPr marL="457200" lvl="1" indent="0" algn="thaiDist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231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สารสนเทศ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สำหรับ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การตลาดระดับโลก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ข้อควรพิจารณาสำหรับ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EDI</a:t>
            </a: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ความเป็นมาตรฐาน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Standardization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: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การยึดมั่นในมาตรฐาน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EDI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ระดับโลกทำให้มั่นใจได้ถึงความสามารถในการทำงานร่วมกันและการสื่อสารที่ราบรื่น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ระหว่างหน่วยงานที่เกี่ยวข้องทั่วโลก</a:t>
            </a: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การปรับเข้ากับท้องถิ่น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Localization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: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แม้ว่า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EDI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จะสร้างมาตรฐานการแลกเปลี่ยนข้อมูล แต่ความพยายามทางการตลาดระดับโลกควรได้รับการแปลเป็นภาษาท้องถิ่นเพื่อให้สอดคล้องกับวัฒนธรรมและตลาดที่หลากหลาย</a:t>
            </a:r>
          </a:p>
          <a:p>
            <a:pPr algn="thaiDist"/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457200" lvl="1" indent="0" algn="thaiDist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144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สารสนเทศ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สำหรับ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การตลาดระดับโลก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การจัดการอีซีอาร์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ECR: Efficient Consumer Response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เป็นระบบที่มุ้งเน้นการจัดการ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ห่วงโซ่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อุปทานทั้งหมดตั้งแต่การผลิตไปจนถึงผู้บริโภคขั้นสุดท้าย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มีเป้าหมายในการปรับปรุงประสิทธิภาพ ลดต้นทุน และเพิ่มความพึง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พอใจของ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ลูกค้าโดยรวม สำหรับการตลาดระดับโลกก็จะทำให้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ผลิตภัณฑ์สามารถเคลื่อนย้าย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อย่าง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มีประสิทธิภาพ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จากการผลิตไปยังผู้บริโภคทั่วภูมิภาคต่างๆ </a:t>
            </a: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โดย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ECR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สามารถทำงานร่วมกับ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จุด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ขายอิเล็กทรอนิกส์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Electronic Point of Sale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: EPOS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ในสภาพแวดล้อม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การค้าปลีก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ที่จะรวบรวมข้อมูลโดย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เครื่องสแกนเช็คเอาต์เพื่อ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ช่วย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สามารถแบ่งปันข้อมูลแบบเรียลไทม์ระหว่างจุดขายและห่วงโซ่อุปทาน ส่งผลให้เกิด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การจัด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ระดับสินค้าคงคลังให้สอดคล้องกับความต้องการของผู้บริโภคที่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แท้จริงที่แตกต่าง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กัน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ไปในแต่ละตลาดของการตลาดระดับโลก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015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ระบบสารสนเทศ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สำหรับ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การตลาดระดับโลก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ระบบการ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จัดการลูกค้าสัมพันธ์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Customer </a:t>
            </a: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Relationship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Management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System </a:t>
            </a: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: CRM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เ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ป็น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เครื่องมือที่มีประสิทธิภาพสำหรับธุรกิจในการจัดการและวิเคราะห์ปฏิสัมพันธ์ของลูกค้าตลอดวงจรชีวิตของลูกค้า ช่วยให้ธุรกิจปรับปรุงความสามารถในการกำหนดเป้าหมายผู้บริโภคและเพิ่มความ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ภักดี เมื่อ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บูรณาการเข้ากับกลยุทธ์การตลาดระดับ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โลก</a:t>
            </a:r>
          </a:p>
          <a:p>
            <a:pPr lvl="1"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ช่วยในการปรับแต่งข้อความทางการตลาดและกลยุทธ์ให้เหมาะกับภูมิภาคและวัฒนธรรมที่แตกต่าง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กัน</a:t>
            </a:r>
          </a:p>
          <a:p>
            <a:pPr lvl="1"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จัดเก็บข้อมูลโดยละเอียดเกี่ยวกับลูกค้าแต่ละราย ช่วยให้ธุรกิจสามารถสร้างแคมเปญการตลาดส่วนบุคคล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ได้</a:t>
            </a:r>
          </a:p>
          <a:p>
            <a:pPr lvl="1"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ติดตามการโต้ตอบของลูกค้าในช่องทางต่างๆ ช่วยให้เข้าใจพฤติกรรมของลูกค้าได้ดียิ่งขึ้น</a:t>
            </a:r>
            <a:endParaRPr lang="en-US" sz="2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ใช้ระบบ 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CRM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เพื่อรว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บรวมข้อมูลเกี่ยวกับผู้บริโภคแต่ละรายต้องปฏิบัติตามกฎระเบียบในแต่ละประเทศ</a:t>
            </a:r>
            <a:endParaRPr lang="en-US" sz="2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789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ตัวอย่างระบบ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CRM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แต้มคลับการ์ด ตรวจสอบการสะสมแต้ม | Tesco Lot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0" y="2348880"/>
            <a:ext cx="463371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925144"/>
          </a:xfrm>
        </p:spPr>
        <p:txBody>
          <a:bodyPr>
            <a:noAutofit/>
          </a:bodyPr>
          <a:lstStyle/>
          <a:p>
            <a:pPr algn="thaiDist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เป็นการ์ดอิเล็กทรอนิกส์ เป็นหนึ่ง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ในกุญแจสู่ความสำเร็จของเทส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โก้</a:t>
            </a:r>
          </a:p>
          <a:p>
            <a:pPr algn="thaiDist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เป็นโปรแกรม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ความภักดีที่เชื่อมโยงกับคลับการ์ด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ซึ่งผู้ใช้งานจะต้องลงทะเบียน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เข้าร่วม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โปรแกรม ซึ่งทำให้ทางเทสโก้ได้ข้อมูลส่วนบุคคล ข้อมูลประชากรในครอบครัว ความชอบอาหาร จากลูกค้าจำนวนมาก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ช่วย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ให้ทางเทส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โก้ได้เห็นภาพที่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ชัดเจนเกี่ยวกับการขาย</a:t>
            </a:r>
            <a:endParaRPr lang="en-US" sz="2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970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ตัวอย่างการใช้เทคโนโลยี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2332856"/>
          </a:xfrm>
        </p:spPr>
        <p:txBody>
          <a:bodyPr>
            <a:normAutofit/>
          </a:bodyPr>
          <a:lstStyle/>
          <a:p>
            <a:pPr algn="thaiDist"/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Netflix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รวบ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รวมเรตติ้งภาพยนตร์มากกว่า 10 พันล้านเรื่องจากสมาชิก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Netflix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ยังรวบรวมข้อมูลประชากรเกี่ยวกับสมาชิกทั้งหมด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เช่น อายุ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เพศ และที่อยู่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อาศัย</a:t>
            </a:r>
          </a:p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Netflix ต้องกำหนดวิธีใช้การให้คะแนน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How Netflix Increases Customer Engagement Utilizing Big Data | Martech 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99324"/>
            <a:ext cx="4470179" cy="27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57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ตัวอย่างการใช้เทคโนโลยี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เครื่องจำหน่ายสินค้าฟรีสไตล์ของ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Coca-Cola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ใช้ "เทคโนโลยีไมโครโดส"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ที่อนุญาตให้ผสมเครื่องดื่มได้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170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รสชาติ ข้อมูลที่สร้างโดยผู้ใช้ กระตุ้น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ให้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Coca-Cola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พัฒนารสชาติใหม่: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Cherry Sprite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1556792"/>
            <a:ext cx="3335625" cy="477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56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เทคโนโลยีที่ได้รับความนิยม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AutoShape 2" descr="Amazon Web Services เปิด Data Center ในกรุงโซล ประเทศเกาหลีเพิ่มแล้ว –  TechTalkTh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Amazon Web Services เปิด Data Center ในกรุงโซล ประเทศเกาหลีเพิ่มแล้ว –  TechTalkTh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72816"/>
            <a:ext cx="43204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bout Microsoft – ศูนย์ข่าวสารประเทศไทย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t="22388" r="7587" b="19979"/>
          <a:stretch/>
        </p:blipFill>
        <p:spPr bwMode="auto">
          <a:xfrm>
            <a:off x="755576" y="4034791"/>
            <a:ext cx="464058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ระบบ S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75217"/>
            <a:ext cx="3676490" cy="155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racle Database Appliance “ง่าย-แรง-ถูก” มิติใหม่แห่งการใช้ Oracle Database  – TechTalkTha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92" y="4629151"/>
            <a:ext cx="2823163" cy="14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13" y="5365965"/>
            <a:ext cx="5136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องค์กร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ระดับ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โลกด้านเทคโนโลยีและมีลูกค้า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มากอยู่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ในระดับโลก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9721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เทคโนโลยีเครือข่ายสำหรับ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การตลาดระดับโลก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เครือข่ายอินทราเน็ต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หลายๆ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บริษัทระดับโลก เช่น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Amazon, FedEx, Google, Netflix, Spotify, Walmart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เครือข่ายส่วนตัวที่ช่วยให้บุคลากรของบริษัทที่ได้รับอนุญาตหรือ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บุคคลภายนอก เช่น ผู้จัดจำหน่าย ซัพพลายเออร์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ฯลฯ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 สามารถ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แบ่งปัน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ข้อมูลใน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รูปแบบอิเล็กทรอนิกส์ได้อย่าง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ปลอดภัย โดยสามารถ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ทำหน้าที่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เป็นช่องทางการส่งผ่านข้อมูลได้ต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ลอด 24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ชั่วโมง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และสามารถช่วยการดำเนินการด้านข้อมูลขององค์กรเป็นแบบ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เรียลไทม์ (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RTES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: Real-time Embedded Systems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) อันจะนำไปสู่ความได้เปรียบทางการ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แข่งขันที่มากกว่า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5784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แหล่งที่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มาที่สำคัญของ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ข้อมูลการตลาด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การพิจารณาสิ่งแวดล้อมเป็นแหล่งข้อมูลที่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สำคัญเพราะ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สิ่งแว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ด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ล้อมในแต่ละพื้นที่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ย่อมแตกต่าง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กัน</a:t>
            </a:r>
          </a:p>
          <a:p>
            <a:pPr lvl="0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แหล่งจากทรัพยากรมนุษย์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ผู้บริหารที่สำนักงานใหญ่ของบริษัทระดับโลกได้รับข้อมูลที่ต้องการจากแหล่งข้อมูลส่วนบุคคลมากถึงสองในสาม </a:t>
            </a:r>
          </a:p>
          <a:p>
            <a:pPr lvl="1" algn="thaiDist"/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ภายนอกจำนวนมากมาจากผู้บริหารบริษัทในเครือที่อยู่ต่างประเทศ และสาขา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ต่างๆ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ซึ่งมี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แนวโน้มที่จะสร้างการสื่อสารกับ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ผู้แทนจำหน่าย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ผู้บริโภค ลูกค้า ซัพพลายเออร์ และเจ้าหน้าที่ของรัฐ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อาจจะ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รวมถึง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คน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รู้จัก เพื่อน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ร่วมงาน ที่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ปรึกษา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หรือพนักงาน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ในอนาคต</a:t>
            </a:r>
            <a:endParaRPr lang="th-TH" sz="2700" dirty="0" smtClean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ลักษณะเด่นของบริษัทระดับโลกและเป็นแหล่งสำคัญของความแข็งแกร่งทางการแข่งขันคือบทบาทที่ผู้บริหารในต่างประเทศมีต่อการจัดหาและเผยแพร่ข้อมูลเกี่ยวกับสิ่งแวดล้อมโลก</a:t>
            </a:r>
            <a:endParaRPr lang="en-US" sz="27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108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ระบบข้อมูลการตลาดเป็น</a:t>
            </a:r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สินทรัพย์เชิงกลยุทธ์ </a:t>
            </a:r>
            <a:endParaRPr lang="en-US" b="1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กำเนิด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ของบริษัทข้าม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ชาติหมายความว่าขอบเขตระหว่างบริษัทกับโลกภายนอก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กำลังถูกทำให้หายไป </a:t>
            </a: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ระบวนการ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ตัดสินใจทางการ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ตลาดที่เปลี่ยนไป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วนใหญ่เป็นเพราะการเปลี่ยนแปลงบทบาทของข้อมูลจากเครื่องมือสนับสนุนไปเป็นสินทรัพย์เชิงกลยุทธ์ที่สร้างความมั่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คั่ง</a:t>
            </a: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ยิ่งบริษัทมีข้อมูลเข้มข้นมากเท่าใด การตลาดก็จะยิ่งมีส่วนร่วมในกิจกรรมที่เกี่ยวข้องกับพื้นที่การทำงานอื่นๆ ตามประเพณีนิยมมากขึ้นเท่านั้น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ความเข้มข้นของข้อมูลในบริษัทมีผลกระทบต่อการรับรู้ถึงความน่าดึงดูดใจของตลาด ตำแหน่งในการแข่งขัน และโครงสร้างองค์กร  ยิ่งข้อมูลของบริษัทมีความเข้มข้นสูงเท่าใด ขอบเขตของผลิตภัณฑ์และตลาดแบบเดิมๆ ก็มีแนวโน้มที่จะเปลี่ยนมากขึ้นเท่านั้น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ทุกวันนี้ เมื่อนักการตลาดพูดถึง "มูลค่าเพิ่ม" โอกาสที่พวกเขาไม่ได้หมายถึงคุณลักษณะเฉพาะของผลิตภัณฑ์  แต่เน้นที่ข้อมูลที่แลกเปลี่ยนกันซึ่งเป็นส่วนหนึ่งของธุรกรรมของลูกค้า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56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แหล่งที่มาของข้อมูลการตลาด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Autofit/>
          </a:bodyPr>
          <a:lstStyle/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การรับรู้ทางประสาทสัมผัส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โดยตรง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พื้นฐานที่สำคัญ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สำหรับข้อมูลบางอย่างที่ต้อง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ใช้ประสบการณ์ทางประสาทสัมผัสจึงจะตีความได้อย่าง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ถูกต้อง</a:t>
            </a: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รับรู้โดยตรงได้รับความรู้สึกทั้งหมดที่เกี่ยวข้อง  หมายถึงการเห็น รู้สึก ได้ยิน ได้กลิ่น หรือ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ชิม เพื่อ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ค้นหาว่าเกิดอะไรขึ้นในประเทศใดประเทศหนึ่ง  แทนที่จะรับ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ข้อมูลทุติยภูมิ (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ข้อมูลจาก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เอกสาร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ต่างๆที่ถูกรวบรวมไว้แล้ว)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ส่องตลาดค้าปลีกจีน วอลมาร์ทใช้กลยุทธ์อะไร? ชนะใจผู้บริโภคแดนมังกร |  ศูนย์รวมข้อมูลเพื่อธุรกิจ SME (เอสเอ็มอี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587552" cy="26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6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ข้อมูลการวิจัยตลาด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การวิจัย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ตลาดระดับโลกเป็น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การรวบรวมข้อมูลอย่างเป็นระบบ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เฉพาะโครงการ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อย่างเป็นระบบใน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โหมดของการสืบค้นจากทั่ว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โลก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วิจัย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การตลาด คือ กิจกรรม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ที่เชื่อมโยงผู้บริโภค ลูกค้า และสาธารณะกับนักการตลาดผ่าน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ข้อมูล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American Marketing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Association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ท้าทายของการวิจัยตลาดโลกคือการรับรู้และตอบสนองต่อความแตกต่างระดับชาติที่สำคัญที่มีอิทธิพลต่อวิธีการรับข้อมูล  ซึ่งรวมถึงความแตกต่างทางวัฒนธรรม ภาษา เศรษฐกิจ การเมือง ศาสนา ประวัติศาสตร์ และ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ตลาด</a:t>
            </a: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การวิจัย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ตลาดในตลาดโลก บริษัท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อาจออกแบบและดำเนินการ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ศึกษาโดยใช้พนักงาน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บริษัทเอง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หรืออาจใช้บริษัทภายนอกที่เชี่ยวชาญในการวิจัยตลาดระดับนานาชาติ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921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ข้อมูลการวิจัยตลาด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ขั้นตอนการวิจัยตลาด ประกอบด้วย ข้อกำหนด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ด้านข้อมูล การกำหนดปัญหา การเลือกหน่วยการวิเคราะห์ การตรวจสอบความพร้อมใช้งานของข้อมูล การประเมินคุณค่าของการวิจัย การออกแบบการวิจัย การวิเคราะห์ข้อมูล การตีความและการนำเสนอ </a:t>
            </a:r>
            <a:endParaRPr lang="th-TH" sz="3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ประเภทของระบบ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ข้อมูลการตลาดทั่ว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โลก เช่น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ศักยภาพของตลาด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ข้อมูลของคู่แข่ง การแลกเปลี่ยนเงินตราต่างประเทศ 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ข้อมูลสิทธิที่กำหนด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ข้อมูลทรัพยากร เงื่อนไขทั่วไป </a:t>
            </a:r>
            <a:endParaRPr lang="th-TH" sz="30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         “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เข้าใกล้ตลาดโลก สิ่งที่ดีที่สุด คือ ควรเปิด "ตา" ให้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กว้าง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4836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ตัวอย่างบริษัทระดับโลก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5722" y="1484784"/>
            <a:ext cx="3486655" cy="27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0387" y="4218422"/>
            <a:ext cx="3741990" cy="251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484784"/>
            <a:ext cx="3025707" cy="490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14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บทนำ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บริษัทหลายแห่งที่มีการดำเนินงานทั่วโลกได้ลงทุนอย่างมีนัยสำคัญในโครงสร้างพื้นฐานด้านไอที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โดยมุ่งไปที่การอัปเกรดฮาร์ดแวร์และซอฟต์แวร์คอมพิวเตอร์ของ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บริษัทให้มีประสิทธิภาพและพร้อมใช้งาน เพราะสามารถเพิ่มศักยภาพทางการแข่งขันให้กับธุรกิจในระดับโลกได้เป็นอย่างมาก </a:t>
            </a:r>
          </a:p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ผลการดำเนินงานที่ไม่ดีมักจะถูกแกะรอยไปยังข้อมูลและสารสนเทศเกี่ยวกับเหตุการณ์ทั้งในและนอกบริษัทที่ไม่เพียงพอ ด้วยเหตุนี้บริษัทระดับโลกต่างๆ จึงได้มีระบบคอมพิวเตอร์หรือข้อมูลเพื่อให้ได้เปรียบทางการแข่งขันในอุตสาหกรรม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2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เทคโนโลยี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ระบบสารสนเทศ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สำหรับ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การตลาดระดับโลก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เทคโนโลยี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สารสนเทศ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Information Technology : IT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หมายถึ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งการ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ประยุกต์ใช้คอมพิวเตอร์และอุปกรณ์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โทรคมนาคมสำหรับกระบวนการ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สร้าง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จัดเก็บ แลกเปลี่ยน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ใช้งานและ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การจัดการ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ข้อมูลของ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องค์กร</a:t>
            </a:r>
            <a:endParaRPr lang="th-TH" sz="3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ระบบสารสนเทศเพื่อการจัดการ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Management Information System : MIS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เป็นระบบที่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เกี่ยวข้องกับการรวบรวม วิเคราะห์ จำแนก จัดเก็บ เรียกค้นและรายงานข้อมูลที่เกี่ยวข้อง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 ที่จะ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ช่วย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ให้ผู้จัดการและผู้มี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อำนาจในการตัดสินใจได้รับข้อมูลที่สามารถนำไปใช้ประโยชน์ได้อย่างต่อเนื่อง</a:t>
            </a:r>
          </a:p>
          <a:p>
            <a:pPr algn="thaiDist"/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98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ระบบสารสนเทศ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สำหรับ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การตลาดระดับโลก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ระบบสารสนเทศเพื่อการจัดการ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มีบ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ทบาทสำคัญในการตลาดระดับโลกโดยการให้ข้อมูลที่ตรงเวลา ถูกต้อง และเกี่ยวข้องเพื่อสนับสนุนกระบวนการตัดสินใจ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โดย</a:t>
            </a: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รวบรวมข้อมูล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จากแหล่งต่างๆ ทั้งภายในและภายนอก เพื่อให้ข้อมูลเชิงลึกเกี่ยวกับแนวโน้มของตลาดโลก พฤติกรรมผู้บริโภค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ข้อมูลการ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แข่งขัน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รวมถึง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ภาวะเศรษฐกิจ ความแตกต่างทางวัฒนธรรม ข้อกำหนดทาง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กฎหมาย</a:t>
            </a: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วิเคราะห์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ข้อมูลเพื่อ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ช่วยสนับสนุนการ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ัดสรรทรัพยากรอย่างมีประสิทธิภาพโดยการให้ข้อมูลเชิงลึกเกี่ยวกับประสิทธิภาพของกลยุทธ์การตลาดในภูมิภาค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ต่างๆ</a:t>
            </a: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อำนวยความสะดวกในการสื่อสารและการทำงาน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ร่วมกันผ่านแพลตฟอร์ม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แบบรวมศูนย์สำหรับการแบ่งปันข้อมูล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และติดตาม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ความคืบหน้า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84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ระบบสารสนเทศ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สำหรับ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การตลาดระดับโลก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สามารถ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ช่วยในการจัดการห่วงโซ่อุปทานทั่วโลก ติดตามระดับสินค้าคงคลัง และรับประกันการส่งมอบผลิตภัณฑ์ไปยังตลาดต่างๆ ได้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ทันเวลา</a:t>
            </a:r>
          </a:p>
          <a:p>
            <a:pPr lvl="1"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ช่วยในการจัดการข้อมูลลูกค้าและการโต้ตอบ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รวมทั้งช่วยให้ธุรกิจสามารถปรับแต่ง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กลยุทธ์การตลาดตามความต้องการและพฤติกรรมของลูกค้า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ซึ่งเป็น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สิ่งสำคัญ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อย่างมากในตลาดระดับโลกที่มีความ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แตกต่างทางวัฒนธรรมและ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ภูมิภาคที่อาจ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ส่งผลกระทบต่อความต้องการของ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ผู้บริโภค</a:t>
            </a: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ช่วยจัดเตรียม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เครื่องมือสำหรับติดตามประสิทธิภาพของแคมเปญการตลาด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และสำหรับภูมิภาค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ต่างๆ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และช่วย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องค์กรระดับโลกสามารถ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ประเมินประสิทธิผลของกล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ยุทธ์และ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ทำการ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ปรับเปลี่ยนใช้ได้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ตามความ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จำเป็นในแต่ละพื้นที่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48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ชุด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ข้อมูลสำหรับ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การตลาดระดับโลก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algn="thaiDist"/>
            <a:r>
              <a:rPr lang="en-US" sz="2700" b="1" dirty="0">
                <a:latin typeface="TH SarabunPSK" pitchFamily="34" charset="-34"/>
                <a:cs typeface="TH SarabunPSK" pitchFamily="34" charset="-34"/>
              </a:rPr>
              <a:t>Big Data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หมายถึงชุดข้อมูลขนาดใหญ่มากที่สามารถนำไปวิเคราะห์เชิงคำนวณเพื่อแสดงรูปแบบและแนวโน้ม มีการรวบรวมและวิเคราะห์ข้อมูลขนาดใหญ่มาใช้กับสถานการณ์ทาง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ธุรกิจ</a:t>
            </a:r>
          </a:p>
          <a:p>
            <a:pPr algn="thaiDist"/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ลักษณะของ </a:t>
            </a:r>
            <a:r>
              <a:rPr lang="en-US" sz="2700" b="1" dirty="0" smtClean="0">
                <a:latin typeface="TH SarabunPSK" pitchFamily="34" charset="-34"/>
                <a:cs typeface="TH SarabunPSK" pitchFamily="34" charset="-34"/>
              </a:rPr>
              <a:t>Big Data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ปริมาณมาก (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Volume)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อัตราการเปลี่ยนแปลงเร็ว (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Velocity)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รูปแบบหลากหลาย (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Variety)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ความแม่นยำและแน่นอน (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Veracity)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คุ้มค่า (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Value)</a:t>
            </a:r>
            <a:endParaRPr lang="th-TH" sz="27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ตัวอย่างเช่น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Google,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Facebook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2700" dirty="0" err="1" smtClean="0">
                <a:latin typeface="TH SarabunPSK" pitchFamily="34" charset="-34"/>
                <a:cs typeface="TH SarabunPSK" pitchFamily="34" charset="-34"/>
              </a:rPr>
              <a:t>Instagram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2700" dirty="0" err="1" smtClean="0">
                <a:latin typeface="TH SarabunPSK" pitchFamily="34" charset="-34"/>
                <a:cs typeface="TH SarabunPSK" pitchFamily="34" charset="-34"/>
              </a:rPr>
              <a:t>Tiktok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และแพลตฟอร์มโซเชียลมีเดียอื่น ๆ ส่งผลให้มีข้อมูลขนาดใหญ่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มากมาย</a:t>
            </a:r>
          </a:p>
          <a:p>
            <a:pPr algn="thaiDist"/>
            <a:r>
              <a:rPr lang="en-US" sz="2700" b="1" dirty="0" smtClean="0">
                <a:latin typeface="TH SarabunPSK" pitchFamily="34" charset="-34"/>
                <a:cs typeface="TH SarabunPSK" pitchFamily="34" charset="-34"/>
              </a:rPr>
              <a:t>Big data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มีบทบาทสำคัญในการกำหนดและปรับปรุงกลยุทธ์การตลาดระดับโลก เช่น รวบรวมและวิเคราะห์ข้อมูลลูกค้าเพื่อการปรับเปลี่ยนเฉพาะรายบุคคล สร้างความแม่นยำในการแบ่งส่วนตลาด คาดการณ์แนวโน้มในอนาคตและพฤติกรรมผู้บริโภคโดยอิงจากข้อมูลในอดีต ติดตามการกล่าวถึงแบ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รนด์ เป็นต้น</a:t>
            </a:r>
            <a:endParaRPr lang="th-TH" sz="27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en-US" sz="27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27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27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en-US" sz="27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69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ธุรกิจ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อัจฉริยะเพื่องาน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การตลาด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ระดับโลก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ธุรกิจ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อัจฉริยะ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Business Intelligent: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BI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ชุด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ของความสามารถด้านซอฟต์แวร์ที่ช่วยให้ธุรกิจสามารถเข้าถึงวิเคราะห์และพัฒนาข้อมูลเชิง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ลึกเพื่อ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การตัดสินใจทาง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ธุรกิจ ซึ่งจะ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ช่วย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ให้ผู้จัดการตัดสินใจ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ได้ง่าย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ขึ้นด้วย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การเข้าถึงข้อมูลแบบโต้ตอบ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Interactive)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นำมาซึ่งการเพิ่ม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ประสิทธิภาพทางธุรกิจโดยรวม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วัตถุประสงค์หลัก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เพื่อให้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ผู้จัดการและนักวิเคราะห์มีความสามารถในการ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วิเคราะห์แนวโน้มที่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เหมาะสม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ด้วย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การใช้ข้อมูลสถานการณ์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และผลการดำเนินงานในอดีตและ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ปัจจุบัน ซึ่งจะนำสู่การวางแผนที่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มีประสิทธิภาพ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และสามารถ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เข้าถึงได้ทั่วทั้งบริษัท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60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ธุรกิจ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อัจฉริยะเพื่องาน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การตลาด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ระดับโลก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algn="thaiDist"/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BI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สามารถช่วยวิเคราะห์แนวโน้มของตลาดโลก ระบุโอกาส และทำความเข้าใจพฤติกรรมของผู้บริโภคในภูมิภาค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ต่างๆ</a:t>
            </a:r>
          </a:p>
          <a:p>
            <a:pPr algn="thaiDist"/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BI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สามารถวิเคราะห์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ข้อมูลลูกค้าจากภูมิภาคต่างๆ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สำหรับใช้เป็น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แนวทางในการทำการตลาดส่วน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บุคคลที่ปรับ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ให้เหมาะกับความต้องการและความชอบเฉพาะของ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ผู้บริโภคที่หลากหลาย </a:t>
            </a:r>
          </a:p>
          <a:p>
            <a:pPr algn="thaiDist"/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BI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สามารถวิเคราะห์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ข้อมูลเชิงลึกที่ขับเคลื่อนด้วยข้อมูลเพื่อเป็นแนวทาง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ในกระบวนการโลคัลไลเซชัน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ที่กล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ยุทธ์การตลาดจะสอดคล้องกับกลุ่มเป้าหมายในแต่ละ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ตลาด</a:t>
            </a:r>
          </a:p>
          <a:p>
            <a:pPr algn="thaiDist"/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BI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สามารถช่วยในการวัดประสิทธิภาพของแคมเปญการตลาดทั่วโลก ช่วยให้สามารถปรับและเพิ่มประสิทธิภาพได้แบบเรียลไทม์</a:t>
            </a:r>
          </a:p>
          <a:p>
            <a:pPr algn="thaiDist"/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BI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สามารถให้ข้อมูลเชิงลึกที่นำไปปฏิบัติได้แก่นักการตลาด ช่วย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ให้ปรับแต่ง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และเพิ่มประสิทธิภาพกลยุทธ์การตลาดทั่วโลกโดยอิงจากข้อมูลแบบ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เรียลไทม์</a:t>
            </a:r>
          </a:p>
          <a:p>
            <a:pPr algn="thaiDist"/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BI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สามารถช่วยในการวัดผลตอบแทนจากการลงทุน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ROI)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ของแคมเปญการตลาดทั่วโลก ช่วยให้ธุรกิจสามารถจัดสรรทรัพยากรได้อย่างมีประสิทธิภาพ และจัดลำดับความสำคัญของกลยุทธ์ที่มีประสิทธิภาพสูง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04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2211</Words>
  <Application>Microsoft Office PowerPoint</Application>
  <PresentationFormat>On-screen Show (4:3)</PresentationFormat>
  <Paragraphs>92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บทที่ 4</vt:lpstr>
      <vt:lpstr>ระบบข้อมูลการตลาดเป็นสินทรัพย์เชิงกลยุทธ์ </vt:lpstr>
      <vt:lpstr>บทนำ</vt:lpstr>
      <vt:lpstr>เทคโนโลยีและระบบสารสนเทศสำหรับการตลาดระดับโลก </vt:lpstr>
      <vt:lpstr>ระบบสารสนเทศสำหรับการตลาดระดับโลก </vt:lpstr>
      <vt:lpstr>ระบบสารสนเทศสำหรับการตลาดระดับโลก </vt:lpstr>
      <vt:lpstr>ชุดข้อมูลสำหรับการตลาดระดับโลก </vt:lpstr>
      <vt:lpstr>ธุรกิจอัจฉริยะเพื่องานการตลาดระดับโลก </vt:lpstr>
      <vt:lpstr>ธุรกิจอัจฉริยะเพื่องานการตลาดระดับโลก </vt:lpstr>
      <vt:lpstr>ระบบสารสนเทศสำหรับการตลาดระดับโลก </vt:lpstr>
      <vt:lpstr>ระบบสารสนเทศสำหรับการตลาดระดับโลก </vt:lpstr>
      <vt:lpstr>ระบบสารสนเทศสำหรับการตลาดระดับโลก </vt:lpstr>
      <vt:lpstr>ระบบสารสนเทศสำหรับการตลาดระดับโลก </vt:lpstr>
      <vt:lpstr>ตัวอย่างระบบ CRM</vt:lpstr>
      <vt:lpstr>ตัวอย่างการใช้เทคโนโลยี</vt:lpstr>
      <vt:lpstr>ตัวอย่างการใช้เทคโนโลยี</vt:lpstr>
      <vt:lpstr>เทคโนโลยีที่ได้รับความนิยม</vt:lpstr>
      <vt:lpstr>เทคโนโลยีเครือข่ายสำหรับการตลาดระดับโลก </vt:lpstr>
      <vt:lpstr>แหล่งที่มาที่สำคัญของข้อมูลการตลาด </vt:lpstr>
      <vt:lpstr>แหล่งที่มาของข้อมูลการตลาด </vt:lpstr>
      <vt:lpstr>ข้อมูลการวิจัยตลาด</vt:lpstr>
      <vt:lpstr>ข้อมูลการวิจัยตลาด</vt:lpstr>
      <vt:lpstr>ตัวอย่างบริษัทระดับโลก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FMS00</dc:creator>
  <cp:lastModifiedBy>FMS00</cp:lastModifiedBy>
  <cp:revision>86</cp:revision>
  <dcterms:created xsi:type="dcterms:W3CDTF">2021-07-10T11:10:19Z</dcterms:created>
  <dcterms:modified xsi:type="dcterms:W3CDTF">2024-01-09T18:04:06Z</dcterms:modified>
</cp:coreProperties>
</file>