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438" r:id="rId3"/>
    <p:sldId id="293" r:id="rId4"/>
    <p:sldId id="299" r:id="rId5"/>
    <p:sldId id="439" r:id="rId6"/>
    <p:sldId id="441" r:id="rId7"/>
    <p:sldId id="442" r:id="rId8"/>
    <p:sldId id="310" r:id="rId9"/>
    <p:sldId id="443" r:id="rId10"/>
    <p:sldId id="485" r:id="rId11"/>
    <p:sldId id="476" r:id="rId12"/>
    <p:sldId id="477" r:id="rId13"/>
    <p:sldId id="478" r:id="rId14"/>
    <p:sldId id="479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725E5-A2F6-4432-9318-3455E403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B145-125F-4A69-8E41-18B79648BCA3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0672-A02D-4762-A36B-E0A5DD96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A337A-A97C-4993-950A-714F6E6A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42808-FB02-4DB5-B9EB-AB1D816ABAAC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190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EBE31-C763-4635-9AEE-DF5DD18D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12C2-ADA3-4C70-8F27-9384BA48402E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BBBBB-CB1E-484B-87F0-2DC1AC91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8564D-F982-4CE9-8D9F-54DC50B9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C0D36-7A5B-4476-8F3A-31873163C608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3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DEA4E-54BA-4E4B-BC2D-DA47148B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811D-532A-4BDF-9920-AB44571A18AB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6A2B-8D28-4C69-A3E8-55C54C53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459E6-4B7F-4AC5-92E0-129E0350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4F3C-346B-4EB8-B9D5-CBA89B389A85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1226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52736B-6629-4FD4-B3DB-B593909FB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30B0D2-6615-450B-A587-2B86A9613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72AB9B-9E6E-47CF-BAA8-5E65AA11E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8B58E-AAAE-446D-BFB5-58FE311642C8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01114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AE255-F955-40F2-A2FC-97E01B59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284A-78C4-4E3E-B3E9-377244D387FD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904CE-AD20-4F23-B8D3-9294FFC1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02F3D-9A60-48B4-9C5D-B54538B5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A408D-6078-4463-82E7-8F6C6111AAE9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4750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C950F-4376-4D02-9B8E-9B3CF066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9CA8-DFC4-4110-9B46-B0D220352950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4F9AD-8003-4BC5-AF3C-7D8151CE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FAEC6-6F54-42B9-8AB3-2141343D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76164-62C6-4B2A-A41B-D227016D611F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6770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990214-D85B-4E9F-B1DA-9DD57AAE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BFD3-4D6E-4F3E-A272-4BEEF8033682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42B9A8-A941-4C31-80ED-BCBF68F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F2B034-67CA-4B90-8445-9453B08B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FD24A-9BBC-47AD-8EDF-4B7263069743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5083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127D24-282B-4B40-A706-F11165B1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D6FB-EA84-40BE-94D3-BC9AD900D5A7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33DA5E-653C-4D88-9F56-7FC1A9E4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90F048-2EE1-43F3-9A3D-C984DB39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E7368-5101-4A51-B2B3-001B6A361CE3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0309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F32973-FC7F-4639-AD8D-60FBBA69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5A64-6A51-4126-B18D-9A38D5D676FF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D44A8F-71E3-40E4-976B-14ED3B18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34BA5B-AC28-4D83-A337-31D010E3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7A7CA-C9AD-4BE6-B015-6C7D13B8335B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3036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15E2FB-1FEC-44E9-A107-5D8C377E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E026-8344-4D48-99C2-7EF8669273ED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BA70D8-BAA8-4ADD-9D9C-D4A971D7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BEC234-210F-43B0-AC6F-FD7B648C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B9F2-EFDA-4555-B3F1-D28B64220EA3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6349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F5EEAD-8BF2-41D5-AD39-76CD9E4D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0BBD-1B35-487B-8C83-DF4F22FFF75A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7CFC44-2FB5-462C-9395-4904DB3A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CED9AC-6CC1-4292-8EB4-30FFC7F2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40A7A-6E58-4ACE-990F-D00D22F06EF6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318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401D2B-D347-493F-BFCB-9479CC52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8507-EE15-4CF5-85D3-584E87ECDBC4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A3711A-2223-41A4-B8CD-64795897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55783A-DD4F-4913-AA56-E010D5DF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B519-7B83-448A-8D2D-54FA310BD6DB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9547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11C164-D690-4341-A2F7-DB99D6EFEF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DEB54-9E68-4DA2-8252-E944E105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229D0-358D-4916-B58A-B63C93435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26BA34-15A7-4502-8E33-5BEEC1524625}" type="datetimeFigureOut">
              <a:rPr lang="th-TH"/>
              <a:pPr>
                <a:defRPr/>
              </a:pPr>
              <a:t>15/10/63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BA409-A1C3-4DAA-AB47-42FAEE029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52828-0D12-4F89-A863-E4BF4113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A0E6D4B-851C-47D0-8B15-CCE235401FF1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3732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img.tarad.com/shop/r/readysuits/img-lib/spd_20111001183428_b.jpg">
            <a:extLst>
              <a:ext uri="{FF2B5EF4-FFF2-40B4-BE49-F238E27FC236}">
                <a16:creationId xmlns:a16="http://schemas.microsoft.com/office/drawing/2014/main" id="{8ACF1C9C-A7CC-4D22-8DE0-19B3489D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57188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http://img.tarad.com/shop/r/readysuits/img-lib/spd_20111001184528_b.jpg">
            <a:extLst>
              <a:ext uri="{FF2B5EF4-FFF2-40B4-BE49-F238E27FC236}">
                <a16:creationId xmlns:a16="http://schemas.microsoft.com/office/drawing/2014/main" id="{84CBB0BF-38B6-43E8-9138-8F2D5582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57188"/>
            <a:ext cx="2460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 descr="http://img.tarad.com/shop/r/readysuits/img-lib/spd_20111001185024_b.jpg">
            <a:extLst>
              <a:ext uri="{FF2B5EF4-FFF2-40B4-BE49-F238E27FC236}">
                <a16:creationId xmlns:a16="http://schemas.microsoft.com/office/drawing/2014/main" id="{46FC8A77-4FF3-44C1-B123-C30142F3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7188"/>
            <a:ext cx="25003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 descr="http://img.tarad.com/shop/r/readysuits/img-lib/spd_20111001183701_b.jpg">
            <a:extLst>
              <a:ext uri="{FF2B5EF4-FFF2-40B4-BE49-F238E27FC236}">
                <a16:creationId xmlns:a16="http://schemas.microsoft.com/office/drawing/2014/main" id="{A6A26A44-CCF7-41DA-9358-03986DA4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143251"/>
            <a:ext cx="2571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http://img.tarad.com/shop/r/readysuits/img-lib/spd_20111001180504_b.jpg">
            <a:extLst>
              <a:ext uri="{FF2B5EF4-FFF2-40B4-BE49-F238E27FC236}">
                <a16:creationId xmlns:a16="http://schemas.microsoft.com/office/drawing/2014/main" id="{0127B6FF-B737-4866-BE92-A7422298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143251"/>
            <a:ext cx="25003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4" descr="http://img.tarad.com/shop/r/readysuits/img-lib/spd_20111001180247_b.jpg">
            <a:extLst>
              <a:ext uri="{FF2B5EF4-FFF2-40B4-BE49-F238E27FC236}">
                <a16:creationId xmlns:a16="http://schemas.microsoft.com/office/drawing/2014/main" id="{728F7809-9572-499A-BD36-812F29B5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143251"/>
            <a:ext cx="25003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>
            <a:extLst>
              <a:ext uri="{FF2B5EF4-FFF2-40B4-BE49-F238E27FC236}">
                <a16:creationId xmlns:a16="http://schemas.microsoft.com/office/drawing/2014/main" id="{D612B1A2-1A28-471D-91D4-5859F8268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49276"/>
            <a:ext cx="8640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7200">
                <a:solidFill>
                  <a:prstClr val="black"/>
                </a:solidFill>
              </a:rPr>
              <a:t>การเตรียมเสื้อผ้าเพื่อเดินทาง        ไปต่างประเทศ</a:t>
            </a:r>
            <a:endParaRPr lang="en-US" altLang="en-US" sz="7200">
              <a:solidFill>
                <a:prstClr val="black"/>
              </a:solidFill>
            </a:endParaRP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36DBD1C4-0B99-4BED-B4C7-8AAFF57EE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9" y="2855913"/>
            <a:ext cx="36464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>
            <a:extLst>
              <a:ext uri="{FF2B5EF4-FFF2-40B4-BE49-F238E27FC236}">
                <a16:creationId xmlns:a16="http://schemas.microsoft.com/office/drawing/2014/main" id="{65947CAC-ADDF-418F-84FE-907A52137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2895601"/>
            <a:ext cx="37719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21992476-5244-4D7C-A455-4070D75AC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3"/>
            <a:ext cx="87137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600" b="1">
                <a:solidFill>
                  <a:srgbClr val="000000"/>
                </a:solidFill>
              </a:rPr>
              <a:t>ฤดูร้อน</a:t>
            </a:r>
            <a:endParaRPr lang="th-TH" altLang="en-US">
              <a:solidFill>
                <a:srgbClr val="000000"/>
              </a:solidFill>
            </a:endParaRPr>
          </a:p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>
                <a:solidFill>
                  <a:srgbClr val="000000"/>
                </a:solidFill>
              </a:rPr>
              <a:t>อุณหภูมิจะสูงขึ้นแตกต่างกันไปตามภูมิประเทศ โดยเฉลี่ยประมาณ 27 องศาขึ้นไป ดังนั้นควรเลือกเสื้อผ้าที่สวมใส่สบาย ซึมซับเหงื่อ และคลายความร้อนได้ดี เช่น เสื้อผ้าที่ทำจากผ้าสแปนเดกซ์ หรือผ้าฝ้าย เป็นต้น การแต่งตัวในช่วงซัมเมอร์ นิยมเสื้อยืด เสื้อกล้าม เสื้อแขนกุด กางเกงขาสั้น หลากสีสัน จับคู่กับแว่นกันแดดเก๋ๆ หรือหมวกสวยๆสักใบ ส่วนรองเท้านั้นจะเน้นเป็นรองเท้าผ้าใบหรือรองเท้าแตะ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0D4C9F62-959E-4282-BE3B-52B976992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897188"/>
            <a:ext cx="39608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>
            <a:extLst>
              <a:ext uri="{FF2B5EF4-FFF2-40B4-BE49-F238E27FC236}">
                <a16:creationId xmlns:a16="http://schemas.microsoft.com/office/drawing/2014/main" id="{C0E23B66-A5CE-48D1-901D-23D5414F4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1" y="2989263"/>
            <a:ext cx="4494213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B0BCED38-44B9-4E82-8692-71119D7BB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88914"/>
            <a:ext cx="87852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600" b="1">
                <a:solidFill>
                  <a:srgbClr val="000000"/>
                </a:solidFill>
              </a:rPr>
              <a:t>ฤดูใบไม้ร่วง</a:t>
            </a:r>
            <a:endParaRPr lang="th-TH" altLang="en-US">
              <a:solidFill>
                <a:srgbClr val="000000"/>
              </a:solidFill>
            </a:endParaRPr>
          </a:p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>
                <a:solidFill>
                  <a:srgbClr val="000000"/>
                </a:solidFill>
              </a:rPr>
              <a:t>ช่วงนี้อากาศจะเย็นสบาย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th-TH" altLang="en-US">
                <a:solidFill>
                  <a:srgbClr val="000000"/>
                </a:solidFill>
              </a:rPr>
              <a:t>ประมาณ 15-20 องศา เนื่องจากอุณหภูมิลดต่ำลง และในบางพื้นที่มีลมพัดแรง ช่วงฤดูใบไม้ร่วงนี้อาจจะหาคาร์ดิแกนหรือ </a:t>
            </a:r>
            <a:r>
              <a:rPr lang="en-US" altLang="en-US">
                <a:solidFill>
                  <a:srgbClr val="000000"/>
                </a:solidFill>
              </a:rPr>
              <a:t>Trench coat </a:t>
            </a:r>
            <a:r>
              <a:rPr lang="th-TH" altLang="en-US">
                <a:solidFill>
                  <a:srgbClr val="000000"/>
                </a:solidFill>
              </a:rPr>
              <a:t>คลุมทับข้างนอกซักตัว หรืออาจจะหยิบแจ็คเก็ตมาแมชท์กับเสื้อไหมพรม กางเกงควรเป็นกางเกงขายาว หรือผู้หญิงจะใส่เป็นเลคกิ้งที่มีเนื้อหนาก็ได้เช่นกัน และสวมรองเท้าหุ้มส้น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4BF278E7-ADF6-40FE-978F-950D3CD68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4206875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>
            <a:extLst>
              <a:ext uri="{FF2B5EF4-FFF2-40B4-BE49-F238E27FC236}">
                <a16:creationId xmlns:a16="http://schemas.microsoft.com/office/drawing/2014/main" id="{F4D44BCD-B8CC-4B71-8551-BDFE64A4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565401"/>
            <a:ext cx="4062412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974F71E8-7AB4-4403-8919-C2DDF43F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6" y="1"/>
            <a:ext cx="885666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600" b="1">
                <a:solidFill>
                  <a:srgbClr val="000000"/>
                </a:solidFill>
              </a:rPr>
              <a:t>ฤดูหนาว</a:t>
            </a:r>
            <a:endParaRPr lang="th-TH" altLang="en-US" sz="3200">
              <a:solidFill>
                <a:srgbClr val="000000"/>
              </a:solidFill>
            </a:endParaRPr>
          </a:p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>
                <a:solidFill>
                  <a:srgbClr val="000000"/>
                </a:solidFill>
              </a:rPr>
              <a:t>อุณหภูมิโดยเฉลี่ยต่ำกว่า 15 องศา ฤดูหนาวในหลายประเทศจะมีหิมะโปรยปรายลงมาสวยงาม ทำให้เกิดเทศกาลและกิจกรรมกลางแจ้งต่างๆมากมาย อาทิ สกี สโนวบอร์ด เทศกาลน้ำแข็ง เป็นต้น เสื้อผ้าที่เพื่อนๆเตรียมมาควรทำมาจากวัสดุที่ให้ความอบอุ่น เช่น เสื้อโค้ท เสื้อไหมพรม ที่มีส่วนผสมของ </a:t>
            </a:r>
            <a:r>
              <a:rPr lang="en-US" altLang="en-US">
                <a:solidFill>
                  <a:srgbClr val="000000"/>
                </a:solidFill>
              </a:rPr>
              <a:t>wool </a:t>
            </a:r>
            <a:r>
              <a:rPr lang="th-TH" altLang="en-US">
                <a:solidFill>
                  <a:srgbClr val="000000"/>
                </a:solidFill>
              </a:rPr>
              <a:t>หรือ </a:t>
            </a:r>
            <a:r>
              <a:rPr lang="en-US" altLang="en-US">
                <a:solidFill>
                  <a:srgbClr val="000000"/>
                </a:solidFill>
              </a:rPr>
              <a:t>cashmere </a:t>
            </a:r>
            <a:r>
              <a:rPr lang="th-TH" altLang="en-US">
                <a:solidFill>
                  <a:srgbClr val="000000"/>
                </a:solidFill>
              </a:rPr>
              <a:t>ในบางพื้นที่ที่หิมะตกหนัก ลมพัดแรง และอากาศหนาวจัดถึงติดลบ แนะนำให้เลือกใส่เป็น </a:t>
            </a:r>
            <a:r>
              <a:rPr lang="en-US" altLang="en-US">
                <a:solidFill>
                  <a:srgbClr val="000000"/>
                </a:solidFill>
              </a:rPr>
              <a:t>down jacket (</a:t>
            </a:r>
            <a:r>
              <a:rPr lang="th-TH" altLang="en-US">
                <a:solidFill>
                  <a:srgbClr val="000000"/>
                </a:solidFill>
              </a:rPr>
              <a:t>เสื้อขนเป็ด) คู่กับสเวตเตอร์หนาๆซักตัว กางเกงยีนส์ ผ้าพันคอ ถุงมือ รองเท้าบูทยาว คุณผู้ชายอาจใส่เป็นรองเท้าบูทกันน้ำและลื่นบนหิมะแทน ควรสวมฮีทเทคด้านในก่อนสวมเสื้อผ้าชิ้นอื่นทุกครั้งเพื่อคงความอบอุ่นของร่างกายไว้ตลอดการเดินทางผจญภัยท้าความหนาวนี้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0AA956E5-DBED-4821-9BAA-71D248DE0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9" y="4094164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>
            <a:extLst>
              <a:ext uri="{FF2B5EF4-FFF2-40B4-BE49-F238E27FC236}">
                <a16:creationId xmlns:a16="http://schemas.microsoft.com/office/drawing/2014/main" id="{E8A962B6-A8D1-4A09-A328-B6D630AD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4094164"/>
            <a:ext cx="25574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74403AFE-C45E-41A5-9AC2-6879FAF5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15888"/>
            <a:ext cx="89296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600" b="1">
                <a:solidFill>
                  <a:srgbClr val="000000"/>
                </a:solidFill>
              </a:rPr>
              <a:t>ฤดูใบไม้ผลิ</a:t>
            </a:r>
          </a:p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>
                <a:solidFill>
                  <a:srgbClr val="000000"/>
                </a:solidFill>
              </a:rPr>
              <a:t>อุณหภูมิเฉลี่ยอยู่ที่ประมาน 15-20 องศา ซึ่งอากาศจะคล้ายคลึงกับในช่วงฤดูใบไม้ร่วงมาก ทำให้การแต่งตัวไม่แตกต่างกันมากนัก อากาศไม่หนาวและไม่ร้อนจนเกินไป ทำให้สามารถนำเสื้อผ้ามามิกซ์แอนด์แมชท์กันได้อย่างสนุกสนาน โดยส่วนมากผู้หญิงจะนิยมใส่เดรสยาว </a:t>
            </a:r>
            <a:r>
              <a:rPr lang="en-US" altLang="en-US">
                <a:solidFill>
                  <a:srgbClr val="000000"/>
                </a:solidFill>
              </a:rPr>
              <a:t>Trench coat </a:t>
            </a:r>
            <a:r>
              <a:rPr lang="th-TH" altLang="en-US">
                <a:solidFill>
                  <a:srgbClr val="000000"/>
                </a:solidFill>
              </a:rPr>
              <a:t>เสื้อไหมพรมกับกระโปรงสั้น และสวมถุงน่องเพิ่มความสูงเพรียวแถมยังให้ความอบอุ่นอีกด้วย นอกจากนี้ผู้ชายหลายคนนิยม </a:t>
            </a:r>
            <a:r>
              <a:rPr lang="en-US" altLang="en-US">
                <a:solidFill>
                  <a:srgbClr val="000000"/>
                </a:solidFill>
              </a:rPr>
              <a:t>Hoodie </a:t>
            </a:r>
            <a:r>
              <a:rPr lang="th-TH" altLang="en-US">
                <a:solidFill>
                  <a:srgbClr val="000000"/>
                </a:solidFill>
              </a:rPr>
              <a:t>หรือ </a:t>
            </a:r>
            <a:r>
              <a:rPr lang="en-US" altLang="en-US">
                <a:solidFill>
                  <a:srgbClr val="000000"/>
                </a:solidFill>
              </a:rPr>
              <a:t>Pullover </a:t>
            </a:r>
            <a:r>
              <a:rPr lang="th-TH" altLang="en-US">
                <a:solidFill>
                  <a:srgbClr val="000000"/>
                </a:solidFill>
              </a:rPr>
              <a:t>เพราะสวมใส่ง่าย และเหมาะกับสภาพอากาศ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497408FE-ACE9-45C0-A9D7-1E8CD4767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6" y="3324226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>
            <a:extLst>
              <a:ext uri="{FF2B5EF4-FFF2-40B4-BE49-F238E27FC236}">
                <a16:creationId xmlns:a16="http://schemas.microsoft.com/office/drawing/2014/main" id="{8DE9533B-B9FC-4AB5-8760-39420220D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4" y="3395664"/>
            <a:ext cx="3062287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loggang.com/data/m/mambyrose/picture/1370504234.jpg">
            <a:extLst>
              <a:ext uri="{FF2B5EF4-FFF2-40B4-BE49-F238E27FC236}">
                <a16:creationId xmlns:a16="http://schemas.microsoft.com/office/drawing/2014/main" id="{1C9F3AC4-2F82-4188-B39F-C4981CFF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214313"/>
            <a:ext cx="23574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http://topicstock.pantip.com/woman/topicstock/2012/02/Q11764499/Q11764499-27.jpg">
            <a:extLst>
              <a:ext uri="{FF2B5EF4-FFF2-40B4-BE49-F238E27FC236}">
                <a16:creationId xmlns:a16="http://schemas.microsoft.com/office/drawing/2014/main" id="{5FD28439-0A9A-4328-99C1-01078BE1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214313"/>
            <a:ext cx="27146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https://i0.wp.com/www.lotusnoss.com/image/cache/data/MS/4029_113a-230x230.jpg">
            <a:extLst>
              <a:ext uri="{FF2B5EF4-FFF2-40B4-BE49-F238E27FC236}">
                <a16:creationId xmlns:a16="http://schemas.microsoft.com/office/drawing/2014/main" id="{8C32C7F2-67D1-4EC6-B21E-D0B88770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4313"/>
            <a:ext cx="31432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http://static.weloveshopping.com/shop/client/000035/dress-princess/YX6100.jpg">
            <a:extLst>
              <a:ext uri="{FF2B5EF4-FFF2-40B4-BE49-F238E27FC236}">
                <a16:creationId xmlns:a16="http://schemas.microsoft.com/office/drawing/2014/main" id="{F25BFC38-C0C1-4C3D-BD14-1B9BB7F5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3500438"/>
            <a:ext cx="23574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http://f.ptcdn.info/917/019/000/1402306806-1-o.jpg">
            <a:extLst>
              <a:ext uri="{FF2B5EF4-FFF2-40B4-BE49-F238E27FC236}">
                <a16:creationId xmlns:a16="http://schemas.microsoft.com/office/drawing/2014/main" id="{700D89F5-395E-4943-8183-51552EB5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3357564"/>
            <a:ext cx="27146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2" descr="http://a1.trd.cm/thaisecondhand/201309/03x/10509923_0.jpg">
            <a:extLst>
              <a:ext uri="{FF2B5EF4-FFF2-40B4-BE49-F238E27FC236}">
                <a16:creationId xmlns:a16="http://schemas.microsoft.com/office/drawing/2014/main" id="{BC5FE377-3613-454D-A98D-52EE0ABB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3500438"/>
            <a:ext cx="30718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http://g.lnwfile.com/z7f40u.jpg">
            <a:extLst>
              <a:ext uri="{FF2B5EF4-FFF2-40B4-BE49-F238E27FC236}">
                <a16:creationId xmlns:a16="http://schemas.microsoft.com/office/drawing/2014/main" id="{D0EA3254-5958-4BA1-8D79-B4BF0060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85751"/>
            <a:ext cx="2786062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8" descr="http://www.ceci.in.th/gallery/1068_3.jpg">
            <a:extLst>
              <a:ext uri="{FF2B5EF4-FFF2-40B4-BE49-F238E27FC236}">
                <a16:creationId xmlns:a16="http://schemas.microsoft.com/office/drawing/2014/main" id="{219E661D-CAA2-4BE4-ABC1-F07535C4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85751"/>
            <a:ext cx="25590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http://beauty.yopi.co.th/wp-content/uploads/2011/08/91.jpg">
            <a:extLst>
              <a:ext uri="{FF2B5EF4-FFF2-40B4-BE49-F238E27FC236}">
                <a16:creationId xmlns:a16="http://schemas.microsoft.com/office/drawing/2014/main" id="{707DA2E2-D421-4700-9982-45465314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357188"/>
            <a:ext cx="27146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2" descr="https://encrypted-tbn3.gstatic.com/images?q=tbn:ANd9GcRsQ7o3WHdMb0OO-SO-mEfRXq-Bez-mg1-ZIZ3sUEf1wQXwmMs6">
            <a:extLst>
              <a:ext uri="{FF2B5EF4-FFF2-40B4-BE49-F238E27FC236}">
                <a16:creationId xmlns:a16="http://schemas.microsoft.com/office/drawing/2014/main" id="{19553249-6A4F-4C2A-8D9C-FE838EF4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3714750"/>
            <a:ext cx="27146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4" descr="http://www.siamoutfit.com/wordpress/wp-content/uploads/2012/08/%E0%B8%A3%E0%B8%AD%E0%B8%87%E0%B9%80%E0%B8%97%E0%B9%89%E0%B8%B2%E0%B8%AA%E0%B9%89%E0%B8%99%E0%B9%80%E0%B8%95%E0%B8%B2%E0%B8%A3%E0%B8%B5%E0%B8%94_siamoutfit_28.jpg">
            <a:extLst>
              <a:ext uri="{FF2B5EF4-FFF2-40B4-BE49-F238E27FC236}">
                <a16:creationId xmlns:a16="http://schemas.microsoft.com/office/drawing/2014/main" id="{ADBD6CA5-E22D-4808-ABE4-125672A5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714750"/>
            <a:ext cx="25717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6" descr="http://www.oknation.net/blog/home/user_data/file_data/201311/16/67070629e.jpg">
            <a:extLst>
              <a:ext uri="{FF2B5EF4-FFF2-40B4-BE49-F238E27FC236}">
                <a16:creationId xmlns:a16="http://schemas.microsoft.com/office/drawing/2014/main" id="{908A82F6-1E8E-49C8-A945-33220644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714751"/>
            <a:ext cx="2857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U7mWy1221330290-1">
            <a:extLst>
              <a:ext uri="{FF2B5EF4-FFF2-40B4-BE49-F238E27FC236}">
                <a16:creationId xmlns:a16="http://schemas.microsoft.com/office/drawing/2014/main" id="{B1C6D594-57E6-40DF-92B0-8F239F7D6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85751"/>
            <a:ext cx="39798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7" descr="http://p.s1sf.com/me/0/ud/0/594/manz-brown.jpg">
            <a:extLst>
              <a:ext uri="{FF2B5EF4-FFF2-40B4-BE49-F238E27FC236}">
                <a16:creationId xmlns:a16="http://schemas.microsoft.com/office/drawing/2014/main" id="{39497AA3-915D-42BE-837C-A71220296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85751"/>
            <a:ext cx="37861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9" descr="http://www.zeefashionstore.com/ProductImage/8288/1.jpg">
            <a:extLst>
              <a:ext uri="{FF2B5EF4-FFF2-40B4-BE49-F238E27FC236}">
                <a16:creationId xmlns:a16="http://schemas.microsoft.com/office/drawing/2014/main" id="{BB231DB8-F7E6-4CAF-B1D4-8D4F82488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3468688"/>
            <a:ext cx="4071937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1" descr="http://www.jobcity.co.th/uploads/article/1404450004_%E0%B8%A3%E0%B8%AD%E0%B8%87%E0%B9%80%E0%B8%97%E0%B9%89%E0%B8%B2%E0%B8%AB%E0%B8%99%E0%B8%B1%E0%B8%87%202.jpg">
            <a:extLst>
              <a:ext uri="{FF2B5EF4-FFF2-40B4-BE49-F238E27FC236}">
                <a16:creationId xmlns:a16="http://schemas.microsoft.com/office/drawing/2014/main" id="{CB4BC9D8-158D-4071-9A3C-1167CFCC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500438"/>
            <a:ext cx="40005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3.bp.blogspot.com/-qwykQF5Aklc/UIeBbNkVVDI/AAAAAAAAATA/Pta8xRipm8U/s1600/Prada-Saffiano-Lux-Tote_40456_front_large_0.jpg">
            <a:extLst>
              <a:ext uri="{FF2B5EF4-FFF2-40B4-BE49-F238E27FC236}">
                <a16:creationId xmlns:a16="http://schemas.microsoft.com/office/drawing/2014/main" id="{533CF903-B293-44AD-9857-528B9594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857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 descr="http://d.lnwfile.com/yjug89.jpg">
            <a:extLst>
              <a:ext uri="{FF2B5EF4-FFF2-40B4-BE49-F238E27FC236}">
                <a16:creationId xmlns:a16="http://schemas.microsoft.com/office/drawing/2014/main" id="{0338DA75-2E3D-474F-A397-859B07644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286126"/>
            <a:ext cx="31432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04F06940-EDE6-405E-A8D2-0F5B29CEB79E}"/>
              </a:ext>
            </a:extLst>
          </p:cNvPr>
          <p:cNvSpPr/>
          <p:nvPr/>
        </p:nvSpPr>
        <p:spPr>
          <a:xfrm>
            <a:off x="5524500" y="3143251"/>
            <a:ext cx="121443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38917" name="Picture 6" descr="http://d.lnwfile.com/hl3ez9.jpg">
            <a:extLst>
              <a:ext uri="{FF2B5EF4-FFF2-40B4-BE49-F238E27FC236}">
                <a16:creationId xmlns:a16="http://schemas.microsoft.com/office/drawing/2014/main" id="{E0A52DED-9548-41B4-AB7C-7D78F7FC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714500"/>
            <a:ext cx="2944812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y 5">
            <a:extLst>
              <a:ext uri="{FF2B5EF4-FFF2-40B4-BE49-F238E27FC236}">
                <a16:creationId xmlns:a16="http://schemas.microsoft.com/office/drawing/2014/main" id="{9C56632B-1292-4121-986B-243F09384D5C}"/>
              </a:ext>
            </a:extLst>
          </p:cNvPr>
          <p:cNvSpPr/>
          <p:nvPr/>
        </p:nvSpPr>
        <p:spPr>
          <a:xfrm>
            <a:off x="8810626" y="3643314"/>
            <a:ext cx="1857375" cy="15001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www.bagspace.in.th/media/wysiwyg/article/_-02.png">
            <a:extLst>
              <a:ext uri="{FF2B5EF4-FFF2-40B4-BE49-F238E27FC236}">
                <a16:creationId xmlns:a16="http://schemas.microsoft.com/office/drawing/2014/main" id="{8D552664-00DE-4EE7-9F7D-4AA9BDC3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500064"/>
            <a:ext cx="74390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http://walletlacoste.jumpblogs.com/files/2012/02/SAM_64601-300x225.jpg">
            <a:extLst>
              <a:ext uri="{FF2B5EF4-FFF2-40B4-BE49-F238E27FC236}">
                <a16:creationId xmlns:a16="http://schemas.microsoft.com/office/drawing/2014/main" id="{A8DD0063-E7BE-4B53-8EC0-93B7170F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500064"/>
            <a:ext cx="39290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http://static.weloveshopping.com/shop/client/000036/fashion-hall/PMA564.jpg">
            <a:extLst>
              <a:ext uri="{FF2B5EF4-FFF2-40B4-BE49-F238E27FC236}">
                <a16:creationId xmlns:a16="http://schemas.microsoft.com/office/drawing/2014/main" id="{558569D2-236F-4CA2-B464-3A346F31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3786188"/>
            <a:ext cx="35004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0" descr="http://www.thansudaleather.com/shop2013/images/thumb_7-002.jpg">
            <a:extLst>
              <a:ext uri="{FF2B5EF4-FFF2-40B4-BE49-F238E27FC236}">
                <a16:creationId xmlns:a16="http://schemas.microsoft.com/office/drawing/2014/main" id="{A7B7FD79-3C20-415D-ADC3-90A45713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786189"/>
            <a:ext cx="25717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encrypted-tbn2.gstatic.com/images?q=tbn:ANd9GcQCJHpoDuH841XjyCglPUkFpRyVDsMnqfICjfWeEamD_Pm6VtiZ">
            <a:extLst>
              <a:ext uri="{FF2B5EF4-FFF2-40B4-BE49-F238E27FC236}">
                <a16:creationId xmlns:a16="http://schemas.microsoft.com/office/drawing/2014/main" id="{DF362C78-CB78-4165-BB65-8114E83A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357189"/>
            <a:ext cx="21431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http://p3.s1sf.com/wo/0/ud/3/18857/ggg.jpg">
            <a:extLst>
              <a:ext uri="{FF2B5EF4-FFF2-40B4-BE49-F238E27FC236}">
                <a16:creationId xmlns:a16="http://schemas.microsoft.com/office/drawing/2014/main" id="{2CFB1A46-43C9-467A-A659-259AAFCD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643314"/>
            <a:ext cx="4237038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https://encrypted-tbn2.gstatic.com/images?q=tbn:ANd9GcQLBSgJ9t-rJ9a04FcMHD8GAfCZwnxYa0aKSC1yXygo_AesRm0S">
            <a:extLst>
              <a:ext uri="{FF2B5EF4-FFF2-40B4-BE49-F238E27FC236}">
                <a16:creationId xmlns:a16="http://schemas.microsoft.com/office/drawing/2014/main" id="{576A2156-1195-4631-83E2-FD1A3023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57188"/>
            <a:ext cx="22145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แบบทรงผมสั้น">
            <a:extLst>
              <a:ext uri="{FF2B5EF4-FFF2-40B4-BE49-F238E27FC236}">
                <a16:creationId xmlns:a16="http://schemas.microsoft.com/office/drawing/2014/main" id="{EE7DB42C-8154-4152-988A-518473C4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1" y="357188"/>
            <a:ext cx="33575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 descr="Shorttrend7">
            <a:extLst>
              <a:ext uri="{FF2B5EF4-FFF2-40B4-BE49-F238E27FC236}">
                <a16:creationId xmlns:a16="http://schemas.microsoft.com/office/drawing/2014/main" id="{730ABC09-7E45-419A-BF99-8CD7332D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57189"/>
            <a:ext cx="42052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1" descr="Short-trend">
            <a:extLst>
              <a:ext uri="{FF2B5EF4-FFF2-40B4-BE49-F238E27FC236}">
                <a16:creationId xmlns:a16="http://schemas.microsoft.com/office/drawing/2014/main" id="{767EB1B1-50B0-4F47-8210-724BF250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1928813"/>
            <a:ext cx="40481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3" descr="Short-trend6">
            <a:extLst>
              <a:ext uri="{FF2B5EF4-FFF2-40B4-BE49-F238E27FC236}">
                <a16:creationId xmlns:a16="http://schemas.microsoft.com/office/drawing/2014/main" id="{DA3C8B40-F46C-4DD8-BEC9-A9A5721B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357564"/>
            <a:ext cx="4071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en.mthai.com/uploads/manager/smile28/tie_mix_match09.jpg">
            <a:extLst>
              <a:ext uri="{FF2B5EF4-FFF2-40B4-BE49-F238E27FC236}">
                <a16:creationId xmlns:a16="http://schemas.microsoft.com/office/drawing/2014/main" id="{A2CCFC92-DE49-4B3A-9705-55C80C10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357189"/>
            <a:ext cx="271462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http://h.lnwfile.com/48qvfu.gif">
            <a:extLst>
              <a:ext uri="{FF2B5EF4-FFF2-40B4-BE49-F238E27FC236}">
                <a16:creationId xmlns:a16="http://schemas.microsoft.com/office/drawing/2014/main" id="{34B6723E-06FF-4CE7-8AF5-970DDD012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28625"/>
            <a:ext cx="43434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 descr="http://i01.i.aliimg.com/wsphoto/v1/1644063183_1/Fashion-font-b-men-b-font-font-b-belt-b-font-real-genuine-cow-skin-leather.jpg">
            <a:extLst>
              <a:ext uri="{FF2B5EF4-FFF2-40B4-BE49-F238E27FC236}">
                <a16:creationId xmlns:a16="http://schemas.microsoft.com/office/drawing/2014/main" id="{42BF6CFF-5E0B-492F-8FC5-5D061860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3643314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" descr="http://paysatang.tarad.com/img-lib/spd_20110615172743_b.jpg">
            <a:extLst>
              <a:ext uri="{FF2B5EF4-FFF2-40B4-BE49-F238E27FC236}">
                <a16:creationId xmlns:a16="http://schemas.microsoft.com/office/drawing/2014/main" id="{96585D48-E331-4409-986B-39CBE650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000500"/>
            <a:ext cx="34988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420</Words>
  <Application>Microsoft Office PowerPoint</Application>
  <PresentationFormat>แบบจอกว้าง</PresentationFormat>
  <Paragraphs>9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ASUS</cp:lastModifiedBy>
  <cp:revision>1</cp:revision>
  <dcterms:created xsi:type="dcterms:W3CDTF">2020-10-15T04:49:16Z</dcterms:created>
  <dcterms:modified xsi:type="dcterms:W3CDTF">2020-10-15T04:51:44Z</dcterms:modified>
</cp:coreProperties>
</file>