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7" r:id="rId5"/>
    <p:sldId id="271" r:id="rId6"/>
    <p:sldId id="272" r:id="rId7"/>
    <p:sldId id="279" r:id="rId8"/>
    <p:sldId id="258" r:id="rId9"/>
    <p:sldId id="268" r:id="rId10"/>
    <p:sldId id="259" r:id="rId11"/>
    <p:sldId id="260" r:id="rId12"/>
    <p:sldId id="261" r:id="rId13"/>
    <p:sldId id="276" r:id="rId14"/>
    <p:sldId id="262" r:id="rId15"/>
    <p:sldId id="274" r:id="rId16"/>
    <p:sldId id="263" r:id="rId17"/>
    <p:sldId id="278" r:id="rId18"/>
    <p:sldId id="264" r:id="rId19"/>
    <p:sldId id="275" r:id="rId20"/>
    <p:sldId id="265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232747-9148-41B8-8C84-76C8F97323B8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2CE84F-E71F-4D7B-BC94-1DA25C46C0A9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Procurement</a:t>
          </a:r>
        </a:p>
      </dgm:t>
    </dgm:pt>
    <dgm:pt modelId="{5868051B-BDA0-45F2-94B5-1A937D0AE2E5}" type="parTrans" cxnId="{4BE165EB-BF7F-49A7-B540-5CA954445BC6}">
      <dgm:prSet/>
      <dgm:spPr/>
      <dgm:t>
        <a:bodyPr/>
        <a:lstStyle/>
        <a:p>
          <a:endParaRPr lang="en-US"/>
        </a:p>
      </dgm:t>
    </dgm:pt>
    <dgm:pt modelId="{1745BAB6-B623-4F17-A286-E13432753850}" type="sibTrans" cxnId="{4BE165EB-BF7F-49A7-B540-5CA954445BC6}">
      <dgm:prSet/>
      <dgm:spPr/>
      <dgm:t>
        <a:bodyPr/>
        <a:lstStyle/>
        <a:p>
          <a:endParaRPr lang="en-US"/>
        </a:p>
      </dgm:t>
    </dgm:pt>
    <dgm:pt modelId="{C8E489A0-88BA-4C5B-84BB-11743DB178B1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HR Planing</a:t>
          </a:r>
        </a:p>
      </dgm:t>
    </dgm:pt>
    <dgm:pt modelId="{FA748655-738A-4832-9CD3-4F6516148A24}" type="parTrans" cxnId="{912EE28A-5C16-4236-89F7-C4C59914DE97}">
      <dgm:prSet/>
      <dgm:spPr/>
      <dgm:t>
        <a:bodyPr/>
        <a:lstStyle/>
        <a:p>
          <a:endParaRPr lang="en-US"/>
        </a:p>
      </dgm:t>
    </dgm:pt>
    <dgm:pt modelId="{5BB0EED0-59B8-45DB-9B7E-E142B65AB4C7}" type="sibTrans" cxnId="{912EE28A-5C16-4236-89F7-C4C59914DE97}">
      <dgm:prSet/>
      <dgm:spPr/>
      <dgm:t>
        <a:bodyPr/>
        <a:lstStyle/>
        <a:p>
          <a:endParaRPr lang="en-US"/>
        </a:p>
      </dgm:t>
    </dgm:pt>
    <dgm:pt modelId="{A3773EF9-134F-460E-8018-962C2658D2B8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Recruitment &amp; Selection</a:t>
          </a:r>
        </a:p>
      </dgm:t>
    </dgm:pt>
    <dgm:pt modelId="{EAF9A057-C38D-49AE-9C70-519123AF5353}" type="parTrans" cxnId="{1327C97F-0906-4834-8625-079DFC3F917C}">
      <dgm:prSet/>
      <dgm:spPr/>
      <dgm:t>
        <a:bodyPr/>
        <a:lstStyle/>
        <a:p>
          <a:endParaRPr lang="en-US"/>
        </a:p>
      </dgm:t>
    </dgm:pt>
    <dgm:pt modelId="{DFF58AD0-897F-430C-8859-5255C2DF6C42}" type="sibTrans" cxnId="{1327C97F-0906-4834-8625-079DFC3F917C}">
      <dgm:prSet/>
      <dgm:spPr/>
      <dgm:t>
        <a:bodyPr/>
        <a:lstStyle/>
        <a:p>
          <a:endParaRPr lang="en-US"/>
        </a:p>
      </dgm:t>
    </dgm:pt>
    <dgm:pt modelId="{7FE42930-A912-46EB-B6B1-655DDF026082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Retention</a:t>
          </a:r>
        </a:p>
      </dgm:t>
    </dgm:pt>
    <dgm:pt modelId="{4C4B1634-7D8D-4381-AAAF-4BE28F9494DB}" type="parTrans" cxnId="{C6A89972-A359-4112-A8C2-2986E5CB6B8C}">
      <dgm:prSet/>
      <dgm:spPr/>
      <dgm:t>
        <a:bodyPr/>
        <a:lstStyle/>
        <a:p>
          <a:endParaRPr lang="en-US"/>
        </a:p>
      </dgm:t>
    </dgm:pt>
    <dgm:pt modelId="{6398C40B-F1BE-4CF2-B18D-F9BEFB4A17CE}" type="sibTrans" cxnId="{C6A89972-A359-4112-A8C2-2986E5CB6B8C}">
      <dgm:prSet/>
      <dgm:spPr/>
      <dgm:t>
        <a:bodyPr/>
        <a:lstStyle/>
        <a:p>
          <a:endParaRPr lang="en-US"/>
        </a:p>
      </dgm:t>
    </dgm:pt>
    <dgm:pt modelId="{1188BA39-FD5B-4707-9616-799D95C2DC3A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Compensation &amp; Benefits Managment</a:t>
          </a:r>
        </a:p>
      </dgm:t>
    </dgm:pt>
    <dgm:pt modelId="{F62FBBAA-3940-4B99-8465-B01BA3FAA49C}" type="parTrans" cxnId="{2FC09D05-8A82-4A7F-B9D7-681A028DB1C3}">
      <dgm:prSet/>
      <dgm:spPr/>
      <dgm:t>
        <a:bodyPr/>
        <a:lstStyle/>
        <a:p>
          <a:endParaRPr lang="en-US"/>
        </a:p>
      </dgm:t>
    </dgm:pt>
    <dgm:pt modelId="{C9B2B6B9-BAE5-4324-B83E-619B0504DF79}" type="sibTrans" cxnId="{2FC09D05-8A82-4A7F-B9D7-681A028DB1C3}">
      <dgm:prSet/>
      <dgm:spPr/>
      <dgm:t>
        <a:bodyPr/>
        <a:lstStyle/>
        <a:p>
          <a:endParaRPr lang="en-US"/>
        </a:p>
      </dgm:t>
    </dgm:pt>
    <dgm:pt modelId="{E867858B-B66E-4C85-B0B1-FFE0A7479A32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Safety &amp; Health</a:t>
          </a:r>
        </a:p>
      </dgm:t>
    </dgm:pt>
    <dgm:pt modelId="{733537C8-5EF3-451D-9675-0EF2483343B6}" type="parTrans" cxnId="{53040F68-2414-42B6-9155-77083DFD964E}">
      <dgm:prSet/>
      <dgm:spPr/>
      <dgm:t>
        <a:bodyPr/>
        <a:lstStyle/>
        <a:p>
          <a:endParaRPr lang="en-US"/>
        </a:p>
      </dgm:t>
    </dgm:pt>
    <dgm:pt modelId="{77613658-94E0-41F9-857F-C738D1AE3826}" type="sibTrans" cxnId="{53040F68-2414-42B6-9155-77083DFD964E}">
      <dgm:prSet/>
      <dgm:spPr/>
      <dgm:t>
        <a:bodyPr/>
        <a:lstStyle/>
        <a:p>
          <a:endParaRPr lang="en-US"/>
        </a:p>
      </dgm:t>
    </dgm:pt>
    <dgm:pt modelId="{737D1D5C-728E-4DAE-AB37-7438E8E46C1E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Performance Appraisal</a:t>
          </a:r>
        </a:p>
      </dgm:t>
    </dgm:pt>
    <dgm:pt modelId="{6A93D40E-D3D0-4DF0-BB42-8164716FBDE3}" type="parTrans" cxnId="{BDB86E27-9FC0-49D7-BABA-BD9F46B9DF5D}">
      <dgm:prSet/>
      <dgm:spPr/>
      <dgm:t>
        <a:bodyPr/>
        <a:lstStyle/>
        <a:p>
          <a:endParaRPr lang="en-US"/>
        </a:p>
      </dgm:t>
    </dgm:pt>
    <dgm:pt modelId="{E88B25D4-BFF5-4D86-8CE0-DC40417AA417}" type="sibTrans" cxnId="{BDB86E27-9FC0-49D7-BABA-BD9F46B9DF5D}">
      <dgm:prSet/>
      <dgm:spPr/>
      <dgm:t>
        <a:bodyPr/>
        <a:lstStyle/>
        <a:p>
          <a:endParaRPr lang="en-US"/>
        </a:p>
      </dgm:t>
    </dgm:pt>
    <dgm:pt modelId="{616CCF8A-CA74-4FC0-A33F-4F315DF84B75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Performance Appraisal</a:t>
          </a:r>
        </a:p>
      </dgm:t>
    </dgm:pt>
    <dgm:pt modelId="{7CD473FE-BBD1-4ACA-AD1B-EBAF3D0C92A1}" type="parTrans" cxnId="{F5A53DEC-4A2C-477D-9ED2-3E67A9756A75}">
      <dgm:prSet/>
      <dgm:spPr/>
      <dgm:t>
        <a:bodyPr/>
        <a:lstStyle/>
        <a:p>
          <a:endParaRPr lang="en-US"/>
        </a:p>
      </dgm:t>
    </dgm:pt>
    <dgm:pt modelId="{7F1CB4F7-6ED8-4975-A0C4-57A995B1738D}" type="sibTrans" cxnId="{F5A53DEC-4A2C-477D-9ED2-3E67A9756A75}">
      <dgm:prSet/>
      <dgm:spPr/>
      <dgm:t>
        <a:bodyPr/>
        <a:lstStyle/>
        <a:p>
          <a:endParaRPr lang="en-US"/>
        </a:p>
      </dgm:t>
    </dgm:pt>
    <dgm:pt modelId="{C176BD1F-1C8A-45C0-BC3D-5BB37774E38C}">
      <dgm:prSet phldrT="[Text]" phldr="1" custT="1"/>
      <dgm:spPr/>
      <dgm:t>
        <a:bodyPr/>
        <a:lstStyle/>
        <a:p>
          <a:endParaRPr lang="en-US" sz="20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gm:t>
    </dgm:pt>
    <dgm:pt modelId="{7F2F7ECC-5351-4BE2-A8E0-480CB6AB7175}" type="parTrans" cxnId="{4312EB96-9DE6-47F9-9A04-1B64405501C0}">
      <dgm:prSet/>
      <dgm:spPr/>
      <dgm:t>
        <a:bodyPr/>
        <a:lstStyle/>
        <a:p>
          <a:endParaRPr lang="en-US"/>
        </a:p>
      </dgm:t>
    </dgm:pt>
    <dgm:pt modelId="{DEBBB696-99F5-44AC-9835-876FDA891D39}" type="sibTrans" cxnId="{4312EB96-9DE6-47F9-9A04-1B64405501C0}">
      <dgm:prSet/>
      <dgm:spPr/>
      <dgm:t>
        <a:bodyPr/>
        <a:lstStyle/>
        <a:p>
          <a:endParaRPr lang="en-US"/>
        </a:p>
      </dgm:t>
    </dgm:pt>
    <dgm:pt modelId="{8AF527B0-5546-4B4E-B39D-A9B23495D065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Withdrawal</a:t>
          </a:r>
        </a:p>
      </dgm:t>
    </dgm:pt>
    <dgm:pt modelId="{6EE193D0-320C-49E3-9567-5DB12485FD53}" type="parTrans" cxnId="{4C0A1131-AD09-4CF7-B1F1-4D1F358818D7}">
      <dgm:prSet/>
      <dgm:spPr/>
      <dgm:t>
        <a:bodyPr/>
        <a:lstStyle/>
        <a:p>
          <a:endParaRPr lang="en-US"/>
        </a:p>
      </dgm:t>
    </dgm:pt>
    <dgm:pt modelId="{061E1BB7-B3E8-49A2-8124-99CB919ABF0F}" type="sibTrans" cxnId="{4C0A1131-AD09-4CF7-B1F1-4D1F358818D7}">
      <dgm:prSet/>
      <dgm:spPr/>
      <dgm:t>
        <a:bodyPr/>
        <a:lstStyle/>
        <a:p>
          <a:endParaRPr lang="en-US"/>
        </a:p>
      </dgm:t>
    </dgm:pt>
    <dgm:pt modelId="{80FFFF8E-0531-4D6F-AD9B-DDFF73CDB8D3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Promotion</a:t>
          </a:r>
        </a:p>
      </dgm:t>
    </dgm:pt>
    <dgm:pt modelId="{540F8394-14F4-43D9-9405-20356DF8A4D3}" type="sibTrans" cxnId="{2169FC5A-70C8-4735-A02D-D18313146E94}">
      <dgm:prSet/>
      <dgm:spPr/>
      <dgm:t>
        <a:bodyPr/>
        <a:lstStyle/>
        <a:p>
          <a:endParaRPr lang="en-US"/>
        </a:p>
      </dgm:t>
    </dgm:pt>
    <dgm:pt modelId="{6219D22D-4A02-4706-8206-B7367107CC64}" type="parTrans" cxnId="{2169FC5A-70C8-4735-A02D-D18313146E94}">
      <dgm:prSet/>
      <dgm:spPr/>
      <dgm:t>
        <a:bodyPr/>
        <a:lstStyle/>
        <a:p>
          <a:endParaRPr lang="en-US"/>
        </a:p>
      </dgm:t>
    </dgm:pt>
    <dgm:pt modelId="{0CFE2035-E37B-4D68-8AFE-6E42036A5980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Transfer</a:t>
          </a:r>
        </a:p>
      </dgm:t>
    </dgm:pt>
    <dgm:pt modelId="{39D1F061-F36F-4040-BF12-4F77A1926180}" type="parTrans" cxnId="{E7E167FD-F438-4227-A2EC-E974A4893C25}">
      <dgm:prSet/>
      <dgm:spPr/>
      <dgm:t>
        <a:bodyPr/>
        <a:lstStyle/>
        <a:p>
          <a:endParaRPr lang="en-US"/>
        </a:p>
      </dgm:t>
    </dgm:pt>
    <dgm:pt modelId="{4597744B-CE27-48CF-9894-FD6831A86BEA}" type="sibTrans" cxnId="{E7E167FD-F438-4227-A2EC-E974A4893C25}">
      <dgm:prSet/>
      <dgm:spPr/>
      <dgm:t>
        <a:bodyPr/>
        <a:lstStyle/>
        <a:p>
          <a:endParaRPr lang="en-US"/>
        </a:p>
      </dgm:t>
    </dgm:pt>
    <dgm:pt modelId="{217DA11D-EE1C-41ED-85B5-6D975867C0CB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Demotion</a:t>
          </a:r>
        </a:p>
      </dgm:t>
    </dgm:pt>
    <dgm:pt modelId="{933C6039-F096-440A-B807-35E570289285}" type="parTrans" cxnId="{7D5367A9-EB22-4795-9DDB-E1665C189FB0}">
      <dgm:prSet/>
      <dgm:spPr/>
      <dgm:t>
        <a:bodyPr/>
        <a:lstStyle/>
        <a:p>
          <a:endParaRPr lang="en-US"/>
        </a:p>
      </dgm:t>
    </dgm:pt>
    <dgm:pt modelId="{6A4E1B2A-5742-4FB5-978E-D83AC09CBF6D}" type="sibTrans" cxnId="{7D5367A9-EB22-4795-9DDB-E1665C189FB0}">
      <dgm:prSet/>
      <dgm:spPr/>
      <dgm:t>
        <a:bodyPr/>
        <a:lstStyle/>
        <a:p>
          <a:endParaRPr lang="en-US"/>
        </a:p>
      </dgm:t>
    </dgm:pt>
    <dgm:pt modelId="{814CB124-A4A9-4251-908A-6978976383F2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Retirement</a:t>
          </a:r>
        </a:p>
      </dgm:t>
    </dgm:pt>
    <dgm:pt modelId="{5BBD6155-D0C7-443D-A983-E7387BE8A19E}" type="parTrans" cxnId="{6926C7D4-40AC-414D-983E-E1456EE2E892}">
      <dgm:prSet/>
      <dgm:spPr/>
      <dgm:t>
        <a:bodyPr/>
        <a:lstStyle/>
        <a:p>
          <a:endParaRPr lang="en-US"/>
        </a:p>
      </dgm:t>
    </dgm:pt>
    <dgm:pt modelId="{81766C83-44C3-4C65-88E2-3984DD373AB5}" type="sibTrans" cxnId="{6926C7D4-40AC-414D-983E-E1456EE2E892}">
      <dgm:prSet/>
      <dgm:spPr/>
      <dgm:t>
        <a:bodyPr/>
        <a:lstStyle/>
        <a:p>
          <a:endParaRPr lang="en-US"/>
        </a:p>
      </dgm:t>
    </dgm:pt>
    <dgm:pt modelId="{A677D1F3-A0AE-4BA1-8583-AA392EF9A005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Resignation</a:t>
          </a:r>
        </a:p>
      </dgm:t>
    </dgm:pt>
    <dgm:pt modelId="{357AB6D4-3E4F-4E80-9761-211C68F56669}" type="parTrans" cxnId="{E574AFA1-F40A-41BB-838B-BA7905519ADA}">
      <dgm:prSet/>
      <dgm:spPr/>
      <dgm:t>
        <a:bodyPr/>
        <a:lstStyle/>
        <a:p>
          <a:endParaRPr lang="en-US"/>
        </a:p>
      </dgm:t>
    </dgm:pt>
    <dgm:pt modelId="{5BAA6985-1FEB-40BE-BF82-B399F56C0EDF}" type="sibTrans" cxnId="{E574AFA1-F40A-41BB-838B-BA7905519ADA}">
      <dgm:prSet/>
      <dgm:spPr/>
      <dgm:t>
        <a:bodyPr/>
        <a:lstStyle/>
        <a:p>
          <a:endParaRPr lang="en-US"/>
        </a:p>
      </dgm:t>
    </dgm:pt>
    <dgm:pt modelId="{49BFDCDC-C9C8-46D5-9BFF-2784B9D63239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Discharge</a:t>
          </a:r>
        </a:p>
      </dgm:t>
    </dgm:pt>
    <dgm:pt modelId="{9A4BACAC-ACD8-4EDA-8F4D-F61FD071FDDF}" type="parTrans" cxnId="{5403F3CF-AD1F-45F8-9252-6AC8928FCE76}">
      <dgm:prSet/>
      <dgm:spPr/>
      <dgm:t>
        <a:bodyPr/>
        <a:lstStyle/>
        <a:p>
          <a:endParaRPr lang="en-US"/>
        </a:p>
      </dgm:t>
    </dgm:pt>
    <dgm:pt modelId="{DCAE9C12-934D-403D-9CAD-CDC546B9B7DC}" type="sibTrans" cxnId="{5403F3CF-AD1F-45F8-9252-6AC8928FCE76}">
      <dgm:prSet/>
      <dgm:spPr/>
      <dgm:t>
        <a:bodyPr/>
        <a:lstStyle/>
        <a:p>
          <a:endParaRPr lang="en-US"/>
        </a:p>
      </dgm:t>
    </dgm:pt>
    <dgm:pt modelId="{41CF8537-AA1B-4FD0-ABB8-78C2D5F60B47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Labor Relation</a:t>
          </a:r>
        </a:p>
      </dgm:t>
    </dgm:pt>
    <dgm:pt modelId="{E1733572-C6B3-482C-92F0-8FEAAD284822}" type="parTrans" cxnId="{AD232880-AD9E-4739-AC4F-F8D514BA0D60}">
      <dgm:prSet/>
      <dgm:spPr/>
      <dgm:t>
        <a:bodyPr/>
        <a:lstStyle/>
        <a:p>
          <a:endParaRPr lang="en-US"/>
        </a:p>
      </dgm:t>
    </dgm:pt>
    <dgm:pt modelId="{344E28F7-F8C9-416B-A27B-FAD65AF2755A}" type="sibTrans" cxnId="{AD232880-AD9E-4739-AC4F-F8D514BA0D60}">
      <dgm:prSet/>
      <dgm:spPr/>
      <dgm:t>
        <a:bodyPr/>
        <a:lstStyle/>
        <a:p>
          <a:endParaRPr lang="en-US"/>
        </a:p>
      </dgm:t>
    </dgm:pt>
    <dgm:pt modelId="{5B7F2281-5A5A-4A85-AAFC-0B6348C4B7FD}">
      <dgm:prSet phldrT="[Text]" custT="1"/>
      <dgm:spPr/>
      <dgm:t>
        <a:bodyPr/>
        <a:lstStyle/>
        <a:p>
          <a:r>
            <a:rPr lang="en-US" sz="19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Development &amp; Training</a:t>
          </a:r>
        </a:p>
      </dgm:t>
    </dgm:pt>
    <dgm:pt modelId="{A2986B6C-B4E9-4101-9063-7AC89500DF4F}" type="parTrans" cxnId="{7AF9851B-9E9A-40DF-848A-D78DE78381A9}">
      <dgm:prSet/>
      <dgm:spPr/>
      <dgm:t>
        <a:bodyPr/>
        <a:lstStyle/>
        <a:p>
          <a:endParaRPr lang="en-US"/>
        </a:p>
      </dgm:t>
    </dgm:pt>
    <dgm:pt modelId="{7CBBAC3A-6FC3-41D4-840E-67CAEE030F82}" type="sibTrans" cxnId="{7AF9851B-9E9A-40DF-848A-D78DE78381A9}">
      <dgm:prSet/>
      <dgm:spPr/>
      <dgm:t>
        <a:bodyPr/>
        <a:lstStyle/>
        <a:p>
          <a:endParaRPr lang="en-US"/>
        </a:p>
      </dgm:t>
    </dgm:pt>
    <dgm:pt modelId="{8332CB4F-35FA-435F-AB08-2994B6BD8ECF}">
      <dgm:prSet phldrT="[Text]" custT="1"/>
      <dgm:spPr/>
      <dgm:t>
        <a:bodyPr/>
        <a:lstStyle/>
        <a:p>
          <a:r>
            <a:rPr lang="en-US" sz="20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Job Analysis</a:t>
          </a:r>
        </a:p>
      </dgm:t>
    </dgm:pt>
    <dgm:pt modelId="{DE24E9AD-5DE8-4300-A1EA-76127F004653}" type="parTrans" cxnId="{D5066ED1-E751-4C90-8A2B-547B0ACC0E32}">
      <dgm:prSet/>
      <dgm:spPr/>
      <dgm:t>
        <a:bodyPr/>
        <a:lstStyle/>
        <a:p>
          <a:endParaRPr lang="en-US"/>
        </a:p>
      </dgm:t>
    </dgm:pt>
    <dgm:pt modelId="{1D45AD97-B6E8-4EB8-8CC1-548F96108F97}" type="sibTrans" cxnId="{D5066ED1-E751-4C90-8A2B-547B0ACC0E32}">
      <dgm:prSet/>
      <dgm:spPr/>
      <dgm:t>
        <a:bodyPr/>
        <a:lstStyle/>
        <a:p>
          <a:endParaRPr lang="en-US"/>
        </a:p>
      </dgm:t>
    </dgm:pt>
    <dgm:pt modelId="{AAB38B1B-3546-4F54-9A7E-B042DC37D25D}" type="pres">
      <dgm:prSet presAssocID="{04232747-9148-41B8-8C84-76C8F97323B8}" presName="Name0" presStyleCnt="0">
        <dgm:presLayoutVars>
          <dgm:dir/>
          <dgm:resizeHandles val="exact"/>
        </dgm:presLayoutVars>
      </dgm:prSet>
      <dgm:spPr/>
    </dgm:pt>
    <dgm:pt modelId="{9325B5FD-118F-4808-AD80-0F85E10DFCAD}" type="pres">
      <dgm:prSet presAssocID="{702CE84F-E71F-4D7B-BC94-1DA25C46C0A9}" presName="composite" presStyleCnt="0"/>
      <dgm:spPr/>
    </dgm:pt>
    <dgm:pt modelId="{5CAC3657-8EE2-4661-9136-32CD0F463851}" type="pres">
      <dgm:prSet presAssocID="{702CE84F-E71F-4D7B-BC94-1DA25C46C0A9}" presName="imagSh" presStyleLbl="b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E85063-FBF7-4DC7-A106-3F191635B46A}" type="pres">
      <dgm:prSet presAssocID="{702CE84F-E71F-4D7B-BC94-1DA25C46C0A9}" presName="txNode" presStyleLbl="node1" presStyleIdx="0" presStyleCnt="4" custScaleY="185103" custLinFactNeighborY="57628">
        <dgm:presLayoutVars>
          <dgm:bulletEnabled val="1"/>
        </dgm:presLayoutVars>
      </dgm:prSet>
      <dgm:spPr/>
    </dgm:pt>
    <dgm:pt modelId="{E3D6C820-AF3B-4043-952F-E451E2381976}" type="pres">
      <dgm:prSet presAssocID="{1745BAB6-B623-4F17-A286-E13432753850}" presName="sibTrans" presStyleLbl="sibTrans2D1" presStyleIdx="0" presStyleCnt="3"/>
      <dgm:spPr/>
    </dgm:pt>
    <dgm:pt modelId="{5EAF9211-71BF-4D7B-A948-D4AB046DBD85}" type="pres">
      <dgm:prSet presAssocID="{1745BAB6-B623-4F17-A286-E13432753850}" presName="connTx" presStyleLbl="sibTrans2D1" presStyleIdx="0" presStyleCnt="3"/>
      <dgm:spPr/>
    </dgm:pt>
    <dgm:pt modelId="{27C3ABC2-4CBB-4C92-A0A4-ABFE1A619A54}" type="pres">
      <dgm:prSet presAssocID="{7FE42930-A912-46EB-B6B1-655DDF026082}" presName="composite" presStyleCnt="0"/>
      <dgm:spPr/>
    </dgm:pt>
    <dgm:pt modelId="{63237B56-AF05-4441-8FFC-FAC2A9F17EE8}" type="pres">
      <dgm:prSet presAssocID="{7FE42930-A912-46EB-B6B1-655DDF026082}" presName="imagSh" presStyleLbl="b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3BD5FEB-B983-4F7A-A5C7-171C153EFF36}" type="pres">
      <dgm:prSet presAssocID="{7FE42930-A912-46EB-B6B1-655DDF026082}" presName="txNode" presStyleLbl="node1" presStyleIdx="1" presStyleCnt="4" custScaleY="182161" custLinFactNeighborY="58364">
        <dgm:presLayoutVars>
          <dgm:bulletEnabled val="1"/>
        </dgm:presLayoutVars>
      </dgm:prSet>
      <dgm:spPr/>
    </dgm:pt>
    <dgm:pt modelId="{28D5E575-8F46-402B-BAF0-B537CECDDD7C}" type="pres">
      <dgm:prSet presAssocID="{6398C40B-F1BE-4CF2-B18D-F9BEFB4A17CE}" presName="sibTrans" presStyleLbl="sibTrans2D1" presStyleIdx="1" presStyleCnt="3"/>
      <dgm:spPr/>
    </dgm:pt>
    <dgm:pt modelId="{F0DA9E4A-8993-4139-B328-581383DA2F33}" type="pres">
      <dgm:prSet presAssocID="{6398C40B-F1BE-4CF2-B18D-F9BEFB4A17CE}" presName="connTx" presStyleLbl="sibTrans2D1" presStyleIdx="1" presStyleCnt="3"/>
      <dgm:spPr/>
    </dgm:pt>
    <dgm:pt modelId="{66EB5017-CC62-44BF-BB6D-687C80140755}" type="pres">
      <dgm:prSet presAssocID="{737D1D5C-728E-4DAE-AB37-7438E8E46C1E}" presName="composite" presStyleCnt="0"/>
      <dgm:spPr/>
    </dgm:pt>
    <dgm:pt modelId="{D42522CF-26F3-4503-8AC1-9DAEC0E5D74C}" type="pres">
      <dgm:prSet presAssocID="{737D1D5C-728E-4DAE-AB37-7438E8E46C1E}" presName="imagSh" presStyleLbl="b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AC5CA3D-A399-4DA7-AA12-54CA1DDE7A47}" type="pres">
      <dgm:prSet presAssocID="{737D1D5C-728E-4DAE-AB37-7438E8E46C1E}" presName="txNode" presStyleLbl="node1" presStyleIdx="2" presStyleCnt="4" custScaleY="182161" custLinFactNeighborY="56135">
        <dgm:presLayoutVars>
          <dgm:bulletEnabled val="1"/>
        </dgm:presLayoutVars>
      </dgm:prSet>
      <dgm:spPr/>
    </dgm:pt>
    <dgm:pt modelId="{223485B1-4D47-42CA-9410-3FCEE1E9D267}" type="pres">
      <dgm:prSet presAssocID="{E88B25D4-BFF5-4D86-8CE0-DC40417AA417}" presName="sibTrans" presStyleLbl="sibTrans2D1" presStyleIdx="2" presStyleCnt="3"/>
      <dgm:spPr/>
    </dgm:pt>
    <dgm:pt modelId="{34D35426-6FC2-4232-9F53-6941B2CE4DEA}" type="pres">
      <dgm:prSet presAssocID="{E88B25D4-BFF5-4D86-8CE0-DC40417AA417}" presName="connTx" presStyleLbl="sibTrans2D1" presStyleIdx="2" presStyleCnt="3"/>
      <dgm:spPr/>
    </dgm:pt>
    <dgm:pt modelId="{9857EC0A-4401-4B3C-868D-7F3E42A85062}" type="pres">
      <dgm:prSet presAssocID="{8AF527B0-5546-4B4E-B39D-A9B23495D065}" presName="composite" presStyleCnt="0"/>
      <dgm:spPr/>
    </dgm:pt>
    <dgm:pt modelId="{283C954A-367E-453B-AB00-F1B81C256770}" type="pres">
      <dgm:prSet presAssocID="{8AF527B0-5546-4B4E-B39D-A9B23495D065}" presName="imagSh" presStyleLbl="b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138516F2-9F81-4B63-8663-C262F76791DC}" type="pres">
      <dgm:prSet presAssocID="{8AF527B0-5546-4B4E-B39D-A9B23495D065}" presName="txNode" presStyleLbl="node1" presStyleIdx="3" presStyleCnt="4" custScaleY="191617" custLinFactNeighborY="56000">
        <dgm:presLayoutVars>
          <dgm:bulletEnabled val="1"/>
        </dgm:presLayoutVars>
      </dgm:prSet>
      <dgm:spPr/>
    </dgm:pt>
  </dgm:ptLst>
  <dgm:cxnLst>
    <dgm:cxn modelId="{6668ED02-0FD4-4003-96B2-767FD7A25752}" type="presOf" srcId="{1745BAB6-B623-4F17-A286-E13432753850}" destId="{E3D6C820-AF3B-4043-952F-E451E2381976}" srcOrd="0" destOrd="0" presId="urn:microsoft.com/office/officeart/2005/8/layout/hProcess10"/>
    <dgm:cxn modelId="{0E981605-AB84-4A2F-92B5-6830AB442A46}" type="presOf" srcId="{C176BD1F-1C8A-45C0-BC3D-5BB37774E38C}" destId="{EAC5CA3D-A399-4DA7-AA12-54CA1DDE7A47}" srcOrd="0" destOrd="2" presId="urn:microsoft.com/office/officeart/2005/8/layout/hProcess10"/>
    <dgm:cxn modelId="{2FC09D05-8A82-4A7F-B9D7-681A028DB1C3}" srcId="{7FE42930-A912-46EB-B6B1-655DDF026082}" destId="{1188BA39-FD5B-4707-9616-799D95C2DC3A}" srcOrd="0" destOrd="0" parTransId="{F62FBBAA-3940-4B99-8465-B01BA3FAA49C}" sibTransId="{C9B2B6B9-BAE5-4324-B83E-619B0504DF79}"/>
    <dgm:cxn modelId="{7AF9851B-9E9A-40DF-848A-D78DE78381A9}" srcId="{7FE42930-A912-46EB-B6B1-655DDF026082}" destId="{5B7F2281-5A5A-4A85-AAFC-0B6348C4B7FD}" srcOrd="3" destOrd="0" parTransId="{A2986B6C-B4E9-4101-9063-7AC89500DF4F}" sibTransId="{7CBBAC3A-6FC3-41D4-840E-67CAEE030F82}"/>
    <dgm:cxn modelId="{BDB86E27-9FC0-49D7-BABA-BD9F46B9DF5D}" srcId="{04232747-9148-41B8-8C84-76C8F97323B8}" destId="{737D1D5C-728E-4DAE-AB37-7438E8E46C1E}" srcOrd="2" destOrd="0" parTransId="{6A93D40E-D3D0-4DF0-BB42-8164716FBDE3}" sibTransId="{E88B25D4-BFF5-4D86-8CE0-DC40417AA417}"/>
    <dgm:cxn modelId="{44688728-68AC-41C1-83AF-8FA51AF8B523}" type="presOf" srcId="{814CB124-A4A9-4251-908A-6978976383F2}" destId="{138516F2-9F81-4B63-8663-C262F76791DC}" srcOrd="0" destOrd="4" presId="urn:microsoft.com/office/officeart/2005/8/layout/hProcess10"/>
    <dgm:cxn modelId="{D4149C2B-10B1-4664-A99E-80742128E221}" type="presOf" srcId="{8AF527B0-5546-4B4E-B39D-A9B23495D065}" destId="{138516F2-9F81-4B63-8663-C262F76791DC}" srcOrd="0" destOrd="0" presId="urn:microsoft.com/office/officeart/2005/8/layout/hProcess10"/>
    <dgm:cxn modelId="{4C0A1131-AD09-4CF7-B1F1-4D1F358818D7}" srcId="{04232747-9148-41B8-8C84-76C8F97323B8}" destId="{8AF527B0-5546-4B4E-B39D-A9B23495D065}" srcOrd="3" destOrd="0" parTransId="{6EE193D0-320C-49E3-9567-5DB12485FD53}" sibTransId="{061E1BB7-B3E8-49A2-8124-99CB919ABF0F}"/>
    <dgm:cxn modelId="{67325D32-07BF-419A-A427-0941472EB607}" type="presOf" srcId="{04232747-9148-41B8-8C84-76C8F97323B8}" destId="{AAB38B1B-3546-4F54-9A7E-B042DC37D25D}" srcOrd="0" destOrd="0" presId="urn:microsoft.com/office/officeart/2005/8/layout/hProcess10"/>
    <dgm:cxn modelId="{29D84335-745A-451F-A182-925A321E3F19}" type="presOf" srcId="{6398C40B-F1BE-4CF2-B18D-F9BEFB4A17CE}" destId="{28D5E575-8F46-402B-BAF0-B537CECDDD7C}" srcOrd="0" destOrd="0" presId="urn:microsoft.com/office/officeart/2005/8/layout/hProcess10"/>
    <dgm:cxn modelId="{90D7FC62-2CB0-497F-9BD8-80A829F8A319}" type="presOf" srcId="{49BFDCDC-C9C8-46D5-9BFF-2784B9D63239}" destId="{138516F2-9F81-4B63-8663-C262F76791DC}" srcOrd="0" destOrd="6" presId="urn:microsoft.com/office/officeart/2005/8/layout/hProcess10"/>
    <dgm:cxn modelId="{E3B57965-B3CE-4000-AB9B-D601A9DFCB48}" type="presOf" srcId="{8332CB4F-35FA-435F-AB08-2994B6BD8ECF}" destId="{EFE85063-FBF7-4DC7-A106-3F191635B46A}" srcOrd="0" destOrd="1" presId="urn:microsoft.com/office/officeart/2005/8/layout/hProcess10"/>
    <dgm:cxn modelId="{53040F68-2414-42B6-9155-77083DFD964E}" srcId="{7FE42930-A912-46EB-B6B1-655DDF026082}" destId="{E867858B-B66E-4C85-B0B1-FFE0A7479A32}" srcOrd="1" destOrd="0" parTransId="{733537C8-5EF3-451D-9675-0EF2483343B6}" sibTransId="{77613658-94E0-41F9-857F-C738D1AE3826}"/>
    <dgm:cxn modelId="{887F336B-6E18-4344-BA1B-DAB43F94ECA4}" type="presOf" srcId="{6398C40B-F1BE-4CF2-B18D-F9BEFB4A17CE}" destId="{F0DA9E4A-8993-4139-B328-581383DA2F33}" srcOrd="1" destOrd="0" presId="urn:microsoft.com/office/officeart/2005/8/layout/hProcess10"/>
    <dgm:cxn modelId="{775D146F-ADD8-4C33-9082-C54C3FADC953}" type="presOf" srcId="{1745BAB6-B623-4F17-A286-E13432753850}" destId="{5EAF9211-71BF-4D7B-A948-D4AB046DBD85}" srcOrd="1" destOrd="0" presId="urn:microsoft.com/office/officeart/2005/8/layout/hProcess10"/>
    <dgm:cxn modelId="{0B9E256F-799A-4F06-8779-F0C5C1F98CB4}" type="presOf" srcId="{C8E489A0-88BA-4C5B-84BB-11743DB178B1}" destId="{EFE85063-FBF7-4DC7-A106-3F191635B46A}" srcOrd="0" destOrd="2" presId="urn:microsoft.com/office/officeart/2005/8/layout/hProcess10"/>
    <dgm:cxn modelId="{DAA2AF51-15D4-4D88-9BC9-DC6E2D887254}" type="presOf" srcId="{217DA11D-EE1C-41ED-85B5-6D975867C0CB}" destId="{138516F2-9F81-4B63-8663-C262F76791DC}" srcOrd="0" destOrd="3" presId="urn:microsoft.com/office/officeart/2005/8/layout/hProcess10"/>
    <dgm:cxn modelId="{C6A89972-A359-4112-A8C2-2986E5CB6B8C}" srcId="{04232747-9148-41B8-8C84-76C8F97323B8}" destId="{7FE42930-A912-46EB-B6B1-655DDF026082}" srcOrd="1" destOrd="0" parTransId="{4C4B1634-7D8D-4381-AAAF-4BE28F9494DB}" sibTransId="{6398C40B-F1BE-4CF2-B18D-F9BEFB4A17CE}"/>
    <dgm:cxn modelId="{2169FC5A-70C8-4735-A02D-D18313146E94}" srcId="{8AF527B0-5546-4B4E-B39D-A9B23495D065}" destId="{80FFFF8E-0531-4D6F-AD9B-DDFF73CDB8D3}" srcOrd="0" destOrd="0" parTransId="{6219D22D-4A02-4706-8206-B7367107CC64}" sibTransId="{540F8394-14F4-43D9-9405-20356DF8A4D3}"/>
    <dgm:cxn modelId="{1327C97F-0906-4834-8625-079DFC3F917C}" srcId="{702CE84F-E71F-4D7B-BC94-1DA25C46C0A9}" destId="{A3773EF9-134F-460E-8018-962C2658D2B8}" srcOrd="2" destOrd="0" parTransId="{EAF9A057-C38D-49AE-9C70-519123AF5353}" sibTransId="{DFF58AD0-897F-430C-8859-5255C2DF6C42}"/>
    <dgm:cxn modelId="{AD232880-AD9E-4739-AC4F-F8D514BA0D60}" srcId="{7FE42930-A912-46EB-B6B1-655DDF026082}" destId="{41CF8537-AA1B-4FD0-ABB8-78C2D5F60B47}" srcOrd="2" destOrd="0" parTransId="{E1733572-C6B3-482C-92F0-8FEAAD284822}" sibTransId="{344E28F7-F8C9-416B-A27B-FAD65AF2755A}"/>
    <dgm:cxn modelId="{C8EB7884-E6CB-46B8-8FCC-47C88E2F0987}" type="presOf" srcId="{41CF8537-AA1B-4FD0-ABB8-78C2D5F60B47}" destId="{63BD5FEB-B983-4F7A-A5C7-171C153EFF36}" srcOrd="0" destOrd="3" presId="urn:microsoft.com/office/officeart/2005/8/layout/hProcess10"/>
    <dgm:cxn modelId="{912EE28A-5C16-4236-89F7-C4C59914DE97}" srcId="{702CE84F-E71F-4D7B-BC94-1DA25C46C0A9}" destId="{C8E489A0-88BA-4C5B-84BB-11743DB178B1}" srcOrd="1" destOrd="0" parTransId="{FA748655-738A-4832-9CD3-4F6516148A24}" sibTransId="{5BB0EED0-59B8-45DB-9B7E-E142B65AB4C7}"/>
    <dgm:cxn modelId="{4312EB96-9DE6-47F9-9A04-1B64405501C0}" srcId="{737D1D5C-728E-4DAE-AB37-7438E8E46C1E}" destId="{C176BD1F-1C8A-45C0-BC3D-5BB37774E38C}" srcOrd="1" destOrd="0" parTransId="{7F2F7ECC-5351-4BE2-A8E0-480CB6AB7175}" sibTransId="{DEBBB696-99F5-44AC-9835-876FDA891D39}"/>
    <dgm:cxn modelId="{AA7E4298-1FB1-45DA-83D0-4A31BCAE0189}" type="presOf" srcId="{702CE84F-E71F-4D7B-BC94-1DA25C46C0A9}" destId="{EFE85063-FBF7-4DC7-A106-3F191635B46A}" srcOrd="0" destOrd="0" presId="urn:microsoft.com/office/officeart/2005/8/layout/hProcess10"/>
    <dgm:cxn modelId="{E574AFA1-F40A-41BB-838B-BA7905519ADA}" srcId="{8AF527B0-5546-4B4E-B39D-A9B23495D065}" destId="{A677D1F3-A0AE-4BA1-8583-AA392EF9A005}" srcOrd="4" destOrd="0" parTransId="{357AB6D4-3E4F-4E80-9761-211C68F56669}" sibTransId="{5BAA6985-1FEB-40BE-BF82-B399F56C0EDF}"/>
    <dgm:cxn modelId="{7D5367A9-EB22-4795-9DDB-E1665C189FB0}" srcId="{8AF527B0-5546-4B4E-B39D-A9B23495D065}" destId="{217DA11D-EE1C-41ED-85B5-6D975867C0CB}" srcOrd="2" destOrd="0" parTransId="{933C6039-F096-440A-B807-35E570289285}" sibTransId="{6A4E1B2A-5742-4FB5-978E-D83AC09CBF6D}"/>
    <dgm:cxn modelId="{3FECCCAB-98D8-4E59-AF67-F94A27BB1540}" type="presOf" srcId="{616CCF8A-CA74-4FC0-A33F-4F315DF84B75}" destId="{EAC5CA3D-A399-4DA7-AA12-54CA1DDE7A47}" srcOrd="0" destOrd="1" presId="urn:microsoft.com/office/officeart/2005/8/layout/hProcess10"/>
    <dgm:cxn modelId="{18737EB0-B820-49A9-AB70-90F2468BF3DA}" type="presOf" srcId="{1188BA39-FD5B-4707-9616-799D95C2DC3A}" destId="{63BD5FEB-B983-4F7A-A5C7-171C153EFF36}" srcOrd="0" destOrd="1" presId="urn:microsoft.com/office/officeart/2005/8/layout/hProcess10"/>
    <dgm:cxn modelId="{C6C4DDBC-889A-426B-B749-E09076BCA17C}" type="presOf" srcId="{5B7F2281-5A5A-4A85-AAFC-0B6348C4B7FD}" destId="{63BD5FEB-B983-4F7A-A5C7-171C153EFF36}" srcOrd="0" destOrd="4" presId="urn:microsoft.com/office/officeart/2005/8/layout/hProcess10"/>
    <dgm:cxn modelId="{2700A5BD-C6A0-4B0D-9D08-0C3E7D3EF467}" type="presOf" srcId="{80FFFF8E-0531-4D6F-AD9B-DDFF73CDB8D3}" destId="{138516F2-9F81-4B63-8663-C262F76791DC}" srcOrd="0" destOrd="1" presId="urn:microsoft.com/office/officeart/2005/8/layout/hProcess10"/>
    <dgm:cxn modelId="{0B1E2FC3-A302-498A-8E12-517C18DB5E4F}" type="presOf" srcId="{7FE42930-A912-46EB-B6B1-655DDF026082}" destId="{63BD5FEB-B983-4F7A-A5C7-171C153EFF36}" srcOrd="0" destOrd="0" presId="urn:microsoft.com/office/officeart/2005/8/layout/hProcess10"/>
    <dgm:cxn modelId="{D5009DCA-E9EF-46E9-A8C1-644EBF439648}" type="presOf" srcId="{E867858B-B66E-4C85-B0B1-FFE0A7479A32}" destId="{63BD5FEB-B983-4F7A-A5C7-171C153EFF36}" srcOrd="0" destOrd="2" presId="urn:microsoft.com/office/officeart/2005/8/layout/hProcess10"/>
    <dgm:cxn modelId="{7663C5CB-01ED-481E-8A12-4556FB852A57}" type="presOf" srcId="{E88B25D4-BFF5-4D86-8CE0-DC40417AA417}" destId="{34D35426-6FC2-4232-9F53-6941B2CE4DEA}" srcOrd="1" destOrd="0" presId="urn:microsoft.com/office/officeart/2005/8/layout/hProcess10"/>
    <dgm:cxn modelId="{5403F3CF-AD1F-45F8-9252-6AC8928FCE76}" srcId="{8AF527B0-5546-4B4E-B39D-A9B23495D065}" destId="{49BFDCDC-C9C8-46D5-9BFF-2784B9D63239}" srcOrd="5" destOrd="0" parTransId="{9A4BACAC-ACD8-4EDA-8F4D-F61FD071FDDF}" sibTransId="{DCAE9C12-934D-403D-9CAD-CDC546B9B7DC}"/>
    <dgm:cxn modelId="{D5066ED1-E751-4C90-8A2B-547B0ACC0E32}" srcId="{702CE84F-E71F-4D7B-BC94-1DA25C46C0A9}" destId="{8332CB4F-35FA-435F-AB08-2994B6BD8ECF}" srcOrd="0" destOrd="0" parTransId="{DE24E9AD-5DE8-4300-A1EA-76127F004653}" sibTransId="{1D45AD97-B6E8-4EB8-8CC1-548F96108F97}"/>
    <dgm:cxn modelId="{4ED000D2-A0BF-42A9-B99A-CC4DBE15C802}" type="presOf" srcId="{A677D1F3-A0AE-4BA1-8583-AA392EF9A005}" destId="{138516F2-9F81-4B63-8663-C262F76791DC}" srcOrd="0" destOrd="5" presId="urn:microsoft.com/office/officeart/2005/8/layout/hProcess10"/>
    <dgm:cxn modelId="{6926C7D4-40AC-414D-983E-E1456EE2E892}" srcId="{8AF527B0-5546-4B4E-B39D-A9B23495D065}" destId="{814CB124-A4A9-4251-908A-6978976383F2}" srcOrd="3" destOrd="0" parTransId="{5BBD6155-D0C7-443D-A983-E7387BE8A19E}" sibTransId="{81766C83-44C3-4C65-88E2-3984DD373AB5}"/>
    <dgm:cxn modelId="{80714ADB-DD84-4B32-9238-BF0FB7AA9872}" type="presOf" srcId="{737D1D5C-728E-4DAE-AB37-7438E8E46C1E}" destId="{EAC5CA3D-A399-4DA7-AA12-54CA1DDE7A47}" srcOrd="0" destOrd="0" presId="urn:microsoft.com/office/officeart/2005/8/layout/hProcess10"/>
    <dgm:cxn modelId="{9DA7A9DE-5744-4B6C-95D5-4DF27F11144F}" type="presOf" srcId="{0CFE2035-E37B-4D68-8AFE-6E42036A5980}" destId="{138516F2-9F81-4B63-8663-C262F76791DC}" srcOrd="0" destOrd="2" presId="urn:microsoft.com/office/officeart/2005/8/layout/hProcess10"/>
    <dgm:cxn modelId="{BB1A6AE9-D8F1-46E1-85A5-00B13D88F47C}" type="presOf" srcId="{E88B25D4-BFF5-4D86-8CE0-DC40417AA417}" destId="{223485B1-4D47-42CA-9410-3FCEE1E9D267}" srcOrd="0" destOrd="0" presId="urn:microsoft.com/office/officeart/2005/8/layout/hProcess10"/>
    <dgm:cxn modelId="{4BE165EB-BF7F-49A7-B540-5CA954445BC6}" srcId="{04232747-9148-41B8-8C84-76C8F97323B8}" destId="{702CE84F-E71F-4D7B-BC94-1DA25C46C0A9}" srcOrd="0" destOrd="0" parTransId="{5868051B-BDA0-45F2-94B5-1A937D0AE2E5}" sibTransId="{1745BAB6-B623-4F17-A286-E13432753850}"/>
    <dgm:cxn modelId="{F5A53DEC-4A2C-477D-9ED2-3E67A9756A75}" srcId="{737D1D5C-728E-4DAE-AB37-7438E8E46C1E}" destId="{616CCF8A-CA74-4FC0-A33F-4F315DF84B75}" srcOrd="0" destOrd="0" parTransId="{7CD473FE-BBD1-4ACA-AD1B-EBAF3D0C92A1}" sibTransId="{7F1CB4F7-6ED8-4975-A0C4-57A995B1738D}"/>
    <dgm:cxn modelId="{3F5D33F8-5EEB-492B-9E83-244A2EA9B1FB}" type="presOf" srcId="{A3773EF9-134F-460E-8018-962C2658D2B8}" destId="{EFE85063-FBF7-4DC7-A106-3F191635B46A}" srcOrd="0" destOrd="3" presId="urn:microsoft.com/office/officeart/2005/8/layout/hProcess10"/>
    <dgm:cxn modelId="{E7E167FD-F438-4227-A2EC-E974A4893C25}" srcId="{8AF527B0-5546-4B4E-B39D-A9B23495D065}" destId="{0CFE2035-E37B-4D68-8AFE-6E42036A5980}" srcOrd="1" destOrd="0" parTransId="{39D1F061-F36F-4040-BF12-4F77A1926180}" sibTransId="{4597744B-CE27-48CF-9894-FD6831A86BEA}"/>
    <dgm:cxn modelId="{D62D926A-603F-4A29-BA2F-B84E4F76A930}" type="presParOf" srcId="{AAB38B1B-3546-4F54-9A7E-B042DC37D25D}" destId="{9325B5FD-118F-4808-AD80-0F85E10DFCAD}" srcOrd="0" destOrd="0" presId="urn:microsoft.com/office/officeart/2005/8/layout/hProcess10"/>
    <dgm:cxn modelId="{164854E3-FE76-4C48-9430-9587711610F6}" type="presParOf" srcId="{9325B5FD-118F-4808-AD80-0F85E10DFCAD}" destId="{5CAC3657-8EE2-4661-9136-32CD0F463851}" srcOrd="0" destOrd="0" presId="urn:microsoft.com/office/officeart/2005/8/layout/hProcess10"/>
    <dgm:cxn modelId="{8E0552B5-911C-4E1D-93B6-3381514C5918}" type="presParOf" srcId="{9325B5FD-118F-4808-AD80-0F85E10DFCAD}" destId="{EFE85063-FBF7-4DC7-A106-3F191635B46A}" srcOrd="1" destOrd="0" presId="urn:microsoft.com/office/officeart/2005/8/layout/hProcess10"/>
    <dgm:cxn modelId="{04463ED5-63F6-46B5-85D5-3B849B2445ED}" type="presParOf" srcId="{AAB38B1B-3546-4F54-9A7E-B042DC37D25D}" destId="{E3D6C820-AF3B-4043-952F-E451E2381976}" srcOrd="1" destOrd="0" presId="urn:microsoft.com/office/officeart/2005/8/layout/hProcess10"/>
    <dgm:cxn modelId="{AFD45D6D-F580-4BBE-ABAF-3538B7E400AD}" type="presParOf" srcId="{E3D6C820-AF3B-4043-952F-E451E2381976}" destId="{5EAF9211-71BF-4D7B-A948-D4AB046DBD85}" srcOrd="0" destOrd="0" presId="urn:microsoft.com/office/officeart/2005/8/layout/hProcess10"/>
    <dgm:cxn modelId="{BC10E01D-57F2-4FB5-AD94-E2AAEF41F836}" type="presParOf" srcId="{AAB38B1B-3546-4F54-9A7E-B042DC37D25D}" destId="{27C3ABC2-4CBB-4C92-A0A4-ABFE1A619A54}" srcOrd="2" destOrd="0" presId="urn:microsoft.com/office/officeart/2005/8/layout/hProcess10"/>
    <dgm:cxn modelId="{E223491E-979E-47FA-AC52-F8E7D1E4E732}" type="presParOf" srcId="{27C3ABC2-4CBB-4C92-A0A4-ABFE1A619A54}" destId="{63237B56-AF05-4441-8FFC-FAC2A9F17EE8}" srcOrd="0" destOrd="0" presId="urn:microsoft.com/office/officeart/2005/8/layout/hProcess10"/>
    <dgm:cxn modelId="{5134C447-75A2-4514-A97F-534E81AF66A7}" type="presParOf" srcId="{27C3ABC2-4CBB-4C92-A0A4-ABFE1A619A54}" destId="{63BD5FEB-B983-4F7A-A5C7-171C153EFF36}" srcOrd="1" destOrd="0" presId="urn:microsoft.com/office/officeart/2005/8/layout/hProcess10"/>
    <dgm:cxn modelId="{1AF4D7FA-1A85-4F97-87D4-830735E52097}" type="presParOf" srcId="{AAB38B1B-3546-4F54-9A7E-B042DC37D25D}" destId="{28D5E575-8F46-402B-BAF0-B537CECDDD7C}" srcOrd="3" destOrd="0" presId="urn:microsoft.com/office/officeart/2005/8/layout/hProcess10"/>
    <dgm:cxn modelId="{F9D06B58-443A-41F2-9ACC-DB3B679BF52E}" type="presParOf" srcId="{28D5E575-8F46-402B-BAF0-B537CECDDD7C}" destId="{F0DA9E4A-8993-4139-B328-581383DA2F33}" srcOrd="0" destOrd="0" presId="urn:microsoft.com/office/officeart/2005/8/layout/hProcess10"/>
    <dgm:cxn modelId="{4CAA442F-79A8-4100-BCB3-78D36772AA2B}" type="presParOf" srcId="{AAB38B1B-3546-4F54-9A7E-B042DC37D25D}" destId="{66EB5017-CC62-44BF-BB6D-687C80140755}" srcOrd="4" destOrd="0" presId="urn:microsoft.com/office/officeart/2005/8/layout/hProcess10"/>
    <dgm:cxn modelId="{63CD4A64-8D5A-4BDA-81A3-D885D006056B}" type="presParOf" srcId="{66EB5017-CC62-44BF-BB6D-687C80140755}" destId="{D42522CF-26F3-4503-8AC1-9DAEC0E5D74C}" srcOrd="0" destOrd="0" presId="urn:microsoft.com/office/officeart/2005/8/layout/hProcess10"/>
    <dgm:cxn modelId="{7AF8F783-1616-4E74-AE55-2E354352C614}" type="presParOf" srcId="{66EB5017-CC62-44BF-BB6D-687C80140755}" destId="{EAC5CA3D-A399-4DA7-AA12-54CA1DDE7A47}" srcOrd="1" destOrd="0" presId="urn:microsoft.com/office/officeart/2005/8/layout/hProcess10"/>
    <dgm:cxn modelId="{2546A7C9-BA31-49F6-BACA-77D013432BF6}" type="presParOf" srcId="{AAB38B1B-3546-4F54-9A7E-B042DC37D25D}" destId="{223485B1-4D47-42CA-9410-3FCEE1E9D267}" srcOrd="5" destOrd="0" presId="urn:microsoft.com/office/officeart/2005/8/layout/hProcess10"/>
    <dgm:cxn modelId="{C054ED1A-7681-464A-BC07-7E39DC3D40AE}" type="presParOf" srcId="{223485B1-4D47-42CA-9410-3FCEE1E9D267}" destId="{34D35426-6FC2-4232-9F53-6941B2CE4DEA}" srcOrd="0" destOrd="0" presId="urn:microsoft.com/office/officeart/2005/8/layout/hProcess10"/>
    <dgm:cxn modelId="{B1C269D0-CCA6-41BB-9A70-FE1D5DD4956F}" type="presParOf" srcId="{AAB38B1B-3546-4F54-9A7E-B042DC37D25D}" destId="{9857EC0A-4401-4B3C-868D-7F3E42A85062}" srcOrd="6" destOrd="0" presId="urn:microsoft.com/office/officeart/2005/8/layout/hProcess10"/>
    <dgm:cxn modelId="{7C643C6F-ED1D-4221-B9EB-49E422B2F131}" type="presParOf" srcId="{9857EC0A-4401-4B3C-868D-7F3E42A85062}" destId="{283C954A-367E-453B-AB00-F1B81C256770}" srcOrd="0" destOrd="0" presId="urn:microsoft.com/office/officeart/2005/8/layout/hProcess10"/>
    <dgm:cxn modelId="{7E22F7E1-FD3C-4AA0-BC00-4A3F7C95AE97}" type="presParOf" srcId="{9857EC0A-4401-4B3C-868D-7F3E42A85062}" destId="{138516F2-9F81-4B63-8663-C262F76791D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C3657-8EE2-4661-9136-32CD0F463851}">
      <dsp:nvSpPr>
        <dsp:cNvPr id="0" name=""/>
        <dsp:cNvSpPr/>
      </dsp:nvSpPr>
      <dsp:spPr>
        <a:xfrm>
          <a:off x="1169" y="1453760"/>
          <a:ext cx="1523029" cy="15230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5063-FBF7-4DC7-A106-3F191635B46A}">
      <dsp:nvSpPr>
        <dsp:cNvPr id="0" name=""/>
        <dsp:cNvSpPr/>
      </dsp:nvSpPr>
      <dsp:spPr>
        <a:xfrm>
          <a:off x="249104" y="2597197"/>
          <a:ext cx="1523029" cy="28191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Procurement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Job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HR Planing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Recruitment &amp; Selection</a:t>
          </a:r>
        </a:p>
      </dsp:txBody>
      <dsp:txXfrm>
        <a:off x="293712" y="2641805"/>
        <a:ext cx="1433813" cy="2729956"/>
      </dsp:txXfrm>
    </dsp:sp>
    <dsp:sp modelId="{E3D6C820-AF3B-4043-952F-E451E2381976}">
      <dsp:nvSpPr>
        <dsp:cNvPr id="0" name=""/>
        <dsp:cNvSpPr/>
      </dsp:nvSpPr>
      <dsp:spPr>
        <a:xfrm rot="16309">
          <a:off x="1817566" y="2037994"/>
          <a:ext cx="293372" cy="365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817566" y="2110977"/>
        <a:ext cx="205360" cy="219578"/>
      </dsp:txXfrm>
    </dsp:sp>
    <dsp:sp modelId="{63237B56-AF05-4441-8FFC-FAC2A9F17EE8}">
      <dsp:nvSpPr>
        <dsp:cNvPr id="0" name=""/>
        <dsp:cNvSpPr/>
      </dsp:nvSpPr>
      <dsp:spPr>
        <a:xfrm>
          <a:off x="2362396" y="1464962"/>
          <a:ext cx="1523029" cy="15230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D5FEB-B983-4F7A-A5C7-171C153EFF36}">
      <dsp:nvSpPr>
        <dsp:cNvPr id="0" name=""/>
        <dsp:cNvSpPr/>
      </dsp:nvSpPr>
      <dsp:spPr>
        <a:xfrm>
          <a:off x="2610331" y="2642012"/>
          <a:ext cx="1523029" cy="2774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Retention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Compensation &amp; Benefits Managment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Safety &amp; Health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Labor Relation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Development &amp; Training</a:t>
          </a:r>
        </a:p>
      </dsp:txBody>
      <dsp:txXfrm>
        <a:off x="2654939" y="2686620"/>
        <a:ext cx="1433813" cy="2685149"/>
      </dsp:txXfrm>
    </dsp:sp>
    <dsp:sp modelId="{28D5E575-8F46-402B-BAF0-B537CECDDD7C}">
      <dsp:nvSpPr>
        <dsp:cNvPr id="0" name=""/>
        <dsp:cNvSpPr/>
      </dsp:nvSpPr>
      <dsp:spPr>
        <a:xfrm>
          <a:off x="4178794" y="2043495"/>
          <a:ext cx="293369" cy="365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178794" y="2116687"/>
        <a:ext cx="205358" cy="219578"/>
      </dsp:txXfrm>
    </dsp:sp>
    <dsp:sp modelId="{D42522CF-26F3-4503-8AC1-9DAEC0E5D74C}">
      <dsp:nvSpPr>
        <dsp:cNvPr id="0" name=""/>
        <dsp:cNvSpPr/>
      </dsp:nvSpPr>
      <dsp:spPr>
        <a:xfrm>
          <a:off x="4723623" y="1464962"/>
          <a:ext cx="1523029" cy="15230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C5CA3D-A399-4DA7-AA12-54CA1DDE7A47}">
      <dsp:nvSpPr>
        <dsp:cNvPr id="0" name=""/>
        <dsp:cNvSpPr/>
      </dsp:nvSpPr>
      <dsp:spPr>
        <a:xfrm>
          <a:off x="4971558" y="2608064"/>
          <a:ext cx="1523029" cy="2774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Performance Appraisal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Performance Appraisal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>
            <a:solidFill>
              <a:schemeClr val="tx1"/>
            </a:solidFill>
            <a:latin typeface="TH Niramit AS" panose="02000506000000020004" pitchFamily="2" charset="-34"/>
            <a:cs typeface="TH Niramit AS" panose="02000506000000020004" pitchFamily="2" charset="-34"/>
          </a:endParaRPr>
        </a:p>
      </dsp:txBody>
      <dsp:txXfrm>
        <a:off x="5016166" y="2652672"/>
        <a:ext cx="1433813" cy="2685149"/>
      </dsp:txXfrm>
    </dsp:sp>
    <dsp:sp modelId="{223485B1-4D47-42CA-9410-3FCEE1E9D267}">
      <dsp:nvSpPr>
        <dsp:cNvPr id="0" name=""/>
        <dsp:cNvSpPr/>
      </dsp:nvSpPr>
      <dsp:spPr>
        <a:xfrm rot="21547585">
          <a:off x="6540004" y="2025174"/>
          <a:ext cx="293403" cy="365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540009" y="2099037"/>
        <a:ext cx="205382" cy="219578"/>
      </dsp:txXfrm>
    </dsp:sp>
    <dsp:sp modelId="{283C954A-367E-453B-AB00-F1B81C256770}">
      <dsp:nvSpPr>
        <dsp:cNvPr id="0" name=""/>
        <dsp:cNvSpPr/>
      </dsp:nvSpPr>
      <dsp:spPr>
        <a:xfrm>
          <a:off x="7084849" y="1428958"/>
          <a:ext cx="1523029" cy="15230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516F2-9F81-4B63-8663-C262F76791DC}">
      <dsp:nvSpPr>
        <dsp:cNvPr id="0" name=""/>
        <dsp:cNvSpPr/>
      </dsp:nvSpPr>
      <dsp:spPr>
        <a:xfrm>
          <a:off x="7332784" y="2497995"/>
          <a:ext cx="1523029" cy="29183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Withdrawal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Promotion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Transfer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Demotion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Retirement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Resignation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rPr>
            <a:t>Discharge</a:t>
          </a:r>
        </a:p>
      </dsp:txBody>
      <dsp:txXfrm>
        <a:off x="7377392" y="2542603"/>
        <a:ext cx="1433813" cy="2829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&#3648;&#3615;&#3639;&#3656;&#3629;&#3591;&#3621;&#3604;&#3634;%20-%207-11%20&#3618;&#3640;&#3588;&#3651;&#3627;&#3617;&#3656;!%20&#3621;&#3657;&#3635;&#3617;&#3634;&#3585;&#3585;&#3585;&#3585;&#3585;.mp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3650;&#3588;&#3619;&#3591;&#3585;&#3634;&#3619;&#3629;&#3634;&#3618;&#3640;%2060%20&#3611;&#3637;%20&#3617;&#3637;&#3652;&#3615;&#3651;&#3609;&#3585;&#3634;&#3619;&#3607;&#3635;&#3591;&#3634;&#3609;%20-%20&#3621;&#3640;&#3591;&#3608;&#3609;&#3634;%20&#3608;&#3609;&#3634;&#3588;&#3617;%20&#3648;&#3618;&#3655;&#3609;&#3626;&#3610;&#3634;&#3618;%20-%20&#3626;&#3634;&#3586;&#3634;&#3648;&#3604;&#3629;&#3632;&#3617;&#3629;&#3621;&#3621;&#3660;&#3591;&#3634;&#3617;&#3623;&#3591;&#3624;&#3660;&#3623;&#3634;&#3609;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39BB-8EBA-4C9B-ACA6-BADBF1A07E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A115D-AFB4-4ABA-BD39-422E2526F0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Aj.Suwita</a:t>
            </a:r>
            <a:r>
              <a:rPr lang="en-US" dirty="0"/>
              <a:t> </a:t>
            </a:r>
            <a:r>
              <a:rPr lang="en-US" dirty="0" err="1"/>
              <a:t>Prugsaarporn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8DD7A-FEB9-40DD-8154-595DEAFD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4" y="4891945"/>
            <a:ext cx="2416629" cy="161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BED7E8-EBA5-4965-996B-4514CA170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86" y="4891945"/>
            <a:ext cx="2416629" cy="161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42C46-BC63-4D3A-9A0C-06FFFE76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47" y="4891945"/>
            <a:ext cx="2416629" cy="161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83005E-8C28-4B04-B6E0-E5FD15E38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3098" y="4891945"/>
            <a:ext cx="2416629" cy="1611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2654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4513-239A-4832-BF77-6D8AB6CA6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Creativity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1E0FC-90BF-45EB-9417-9BE66CCB0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>
                <a:latin typeface="+mj-lt"/>
              </a:rPr>
              <a:t>เศรษฐกิจสร้างสรรค์</a:t>
            </a:r>
            <a:endParaRPr lang="en-US" sz="3200" dirty="0">
              <a:latin typeface="+mj-lt"/>
            </a:endParaRPr>
          </a:p>
          <a:p>
            <a:pPr algn="thaiDist"/>
            <a:r>
              <a:rPr lang="th-TH" sz="3200" dirty="0">
                <a:latin typeface="+mj-lt"/>
              </a:rPr>
              <a:t>อุตสาหกรรมที่เน้นการผลิตปริมาณมากและใช้แรงงานราคาถูก</a:t>
            </a:r>
            <a:r>
              <a:rPr lang="en-US" sz="3200" dirty="0">
                <a:latin typeface="+mj-lt"/>
              </a:rPr>
              <a:t>&gt;&gt;</a:t>
            </a:r>
            <a:r>
              <a:rPr lang="th-TH" sz="3200" dirty="0">
                <a:latin typeface="+mj-lt"/>
              </a:rPr>
              <a:t>การพัฒนาอุตสาหกรรมที่พึ่งพาความรู้ ความคิดสร้างสรรค์ นวัตกรรม และการใช้เทคโนโลยีดิจิทัล </a:t>
            </a:r>
            <a:endParaRPr lang="en-US" sz="3200" dirty="0">
              <a:latin typeface="+mj-lt"/>
            </a:endParaRPr>
          </a:p>
          <a:p>
            <a:pPr algn="thaiDist"/>
            <a:r>
              <a:rPr lang="th-TH" sz="3200" dirty="0">
                <a:latin typeface="+mj-lt"/>
              </a:rPr>
              <a:t>แนวทางแก้ไข</a:t>
            </a:r>
            <a:endParaRPr lang="en-US" sz="3200" dirty="0">
              <a:latin typeface="+mj-lt"/>
            </a:endParaRP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พัฒนาศักยภาพคนให้สูงขึ้น และหาแนวทางสร้างคนให้เป็น “นักคิด” ที่สามารถสร้างสรรค์นวัตกรรมใหม่ๆ ให้เกิดขึ้น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853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085C-5FA2-477E-A290-D6A2F94D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Globalization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5E992-1A41-4B2D-9BC2-0B50AFE8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>
                <a:latin typeface="+mj-lt"/>
              </a:rPr>
              <a:t>การเชื่อมโยงของโลกในยุคโลกาภิวัตน์</a:t>
            </a:r>
          </a:p>
          <a:p>
            <a:pPr algn="thaiDist"/>
            <a:r>
              <a:rPr lang="en-US" sz="3200" dirty="0">
                <a:latin typeface="+mj-lt"/>
              </a:rPr>
              <a:t>Rapid and Unpredictable change</a:t>
            </a:r>
            <a:endParaRPr lang="th-TH" sz="3200" dirty="0">
              <a:latin typeface="+mj-lt"/>
            </a:endParaRP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การออกจากสหภาพยุโรปของประเทศอังกฤษ การเกิดขึ้นของเทคโนโลยีใหม่ๆ หรือการดำเนินธุรกิจของบรรษัทข้ามชาติยักษ์ใหญ่ที่มีขนาดเศรษฐกิจใหญ่โตมาก </a:t>
            </a:r>
          </a:p>
          <a:p>
            <a:pPr algn="thaiDist"/>
            <a:r>
              <a:rPr lang="th-TH" sz="3200" dirty="0">
                <a:latin typeface="+mj-lt"/>
              </a:rPr>
              <a:t>แนวทางแก้ไข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HR</a:t>
            </a:r>
            <a:r>
              <a:rPr lang="th-TH" sz="3200" dirty="0">
                <a:latin typeface="+mj-lt"/>
              </a:rPr>
              <a:t>ต้องรู้ทุกปรากฏการณ์ต่างๆ ในโลกและพร้อมรับทุกการเปลี่ยนแปลง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648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DC403-39A1-4C1A-A26E-833A4664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Digital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54E08-3E4E-48F5-8315-CD91CA468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2800" dirty="0">
                <a:latin typeface="+mj-lt"/>
              </a:rPr>
              <a:t>เทคโนโลยีในที่ทำงาน</a:t>
            </a:r>
          </a:p>
          <a:p>
            <a:pPr algn="thaiDist"/>
            <a:r>
              <a:rPr lang="en-US" sz="2800" dirty="0">
                <a:latin typeface="+mj-lt"/>
              </a:rPr>
              <a:t>Internet of Things </a:t>
            </a:r>
            <a:endParaRPr lang="th-TH" sz="2800" dirty="0">
              <a:latin typeface="+mj-lt"/>
            </a:endParaRPr>
          </a:p>
          <a:p>
            <a:pPr marL="0" indent="0" algn="thaiDist">
              <a:buNone/>
            </a:pPr>
            <a:r>
              <a:rPr lang="th-TH" sz="2800" dirty="0">
                <a:latin typeface="+mj-lt"/>
              </a:rPr>
              <a:t>ข้อมูลแทบถูกเชื่อมโยงอยู่ในโลกอินเตอร์เน็ต แม้แต่ประเทศไทยก็เตรียมพร้อมที่ปรับตัวสู่ </a:t>
            </a:r>
            <a:r>
              <a:rPr lang="en-US" sz="2800" dirty="0">
                <a:latin typeface="+mj-lt"/>
              </a:rPr>
              <a:t>Thailand Digital Economy </a:t>
            </a:r>
            <a:r>
              <a:rPr lang="th-TH" sz="2800" dirty="0">
                <a:latin typeface="+mj-lt"/>
              </a:rPr>
              <a:t>ภายในปี 2020 </a:t>
            </a:r>
          </a:p>
          <a:p>
            <a:pPr algn="thaiDist"/>
            <a:r>
              <a:rPr lang="th-TH" sz="2800" dirty="0">
                <a:latin typeface="+mj-lt"/>
              </a:rPr>
              <a:t>แนวทางแก้ไข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dirty="0">
                <a:latin typeface="+mj-lt"/>
              </a:rPr>
              <a:t>วางแผนขับเคลื่อนคนให้พร้อมกับโลกยุคดิจิทัลอย่างไร 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dirty="0">
                <a:latin typeface="+mj-lt"/>
              </a:rPr>
              <a:t>วิธีบริหารการทำงานผ่านระบบออนไลน์อย่างไร 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dirty="0">
                <a:latin typeface="+mj-lt"/>
              </a:rPr>
              <a:t>บริหารจัดการดิจิทัลคอนเทนต์ในองค์กรให้เกิดประโยชน์ได้อย่างไร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265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A4A4B881-C45F-4C00-8A86-AB6C184A4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039" y="877387"/>
            <a:ext cx="1902066" cy="19020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58" y="367936"/>
            <a:ext cx="5452112" cy="3563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0" y="3413837"/>
            <a:ext cx="5527645" cy="311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0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08C98-0172-44DB-9A9C-1967C39A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Mobile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C755-692F-43EF-AB6B-280A8B809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2800" dirty="0">
                <a:latin typeface="+mj-lt"/>
              </a:rPr>
              <a:t>เทคโนโลยีผ่านโทรศัพท์มือถือ</a:t>
            </a:r>
          </a:p>
          <a:p>
            <a:pPr algn="thaiDist"/>
            <a:r>
              <a:rPr lang="th-TH" sz="2800" dirty="0">
                <a:latin typeface="+mj-lt"/>
              </a:rPr>
              <a:t>พฤติกรรมการใช้โทรศัพท์มือถือ</a:t>
            </a:r>
          </a:p>
          <a:p>
            <a:pPr marL="0" indent="0" algn="thaiDist">
              <a:buNone/>
            </a:pPr>
            <a:r>
              <a:rPr lang="th-TH" sz="2800" dirty="0">
                <a:latin typeface="+mj-lt"/>
              </a:rPr>
              <a:t>นโยบาย </a:t>
            </a:r>
            <a:r>
              <a:rPr lang="en-US" sz="2800" dirty="0">
                <a:latin typeface="+mj-lt"/>
              </a:rPr>
              <a:t>National e-Payment </a:t>
            </a:r>
            <a:r>
              <a:rPr lang="th-TH" sz="2800" dirty="0">
                <a:latin typeface="+mj-lt"/>
              </a:rPr>
              <a:t>หรือพร้อมเพย์ (</a:t>
            </a:r>
            <a:r>
              <a:rPr lang="en-US" sz="2800" dirty="0" err="1">
                <a:latin typeface="+mj-lt"/>
              </a:rPr>
              <a:t>Promtpay</a:t>
            </a:r>
            <a:r>
              <a:rPr lang="en-US" sz="2800" dirty="0">
                <a:latin typeface="+mj-lt"/>
              </a:rPr>
              <a:t>) </a:t>
            </a:r>
            <a:r>
              <a:rPr lang="th-TH" sz="2800" dirty="0">
                <a:latin typeface="+mj-lt"/>
              </a:rPr>
              <a:t>ของรัฐบาล ต่อไปนับจากนี้ ไม่ว่าจะเป็นเรื่องของการทำธุรกรรมหรือการทำงานอื่นๆ จะสามารถดำเนินการผ่าน </a:t>
            </a:r>
            <a:r>
              <a:rPr lang="en-US" sz="2800" dirty="0">
                <a:latin typeface="+mj-lt"/>
              </a:rPr>
              <a:t>Mobile Technology </a:t>
            </a:r>
            <a:r>
              <a:rPr lang="th-TH" sz="2800" dirty="0">
                <a:latin typeface="+mj-lt"/>
              </a:rPr>
              <a:t>มากขึ้นเรื่อยๆ </a:t>
            </a:r>
          </a:p>
          <a:p>
            <a:pPr algn="thaiDist"/>
            <a:r>
              <a:rPr lang="th-TH" sz="2800" dirty="0">
                <a:latin typeface="+mj-lt"/>
              </a:rPr>
              <a:t>แนวทางการแก้ไข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800" dirty="0">
                <a:latin typeface="+mj-lt"/>
              </a:rPr>
              <a:t>การบริหารจัดการ การฝึกอบรมพนักงาน ฯลฯ ผ่าน </a:t>
            </a:r>
            <a:r>
              <a:rPr lang="en-US" sz="2800" dirty="0">
                <a:latin typeface="+mj-lt"/>
              </a:rPr>
              <a:t>Mobile Technology</a:t>
            </a:r>
          </a:p>
        </p:txBody>
      </p:sp>
    </p:spTree>
    <p:extLst>
      <p:ext uri="{BB962C8B-B14F-4D97-AF65-F5344CB8AC3E}">
        <p14:creationId xmlns:p14="http://schemas.microsoft.com/office/powerpoint/2010/main" val="3045072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9558-6D9E-4B8C-BE47-D4497B49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54E87-F954-4963-887D-29FFA911D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True HR Cloud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A077C-193A-4C09-A4CA-BC672887E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9459" y="478056"/>
            <a:ext cx="3240156" cy="2160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79ED5-2D39-4900-A3B0-DF9700F17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123" y="1126290"/>
            <a:ext cx="2954197" cy="52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81702-6BAD-4807-B8B9-AF795EFD1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Culture of Connectivity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C927-929B-4DF6-B961-CF9E16E49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>
                <a:latin typeface="+mj-lt"/>
              </a:rPr>
              <a:t>วัฒนธรรมการเชื่อมโยง</a:t>
            </a:r>
          </a:p>
          <a:p>
            <a:pPr algn="thaiDist"/>
            <a:r>
              <a:rPr lang="en-US" sz="3200" dirty="0">
                <a:latin typeface="+mj-lt"/>
              </a:rPr>
              <a:t>The Hyperconnected </a:t>
            </a:r>
            <a:endParaRPr lang="th-TH" sz="3200" dirty="0">
              <a:latin typeface="+mj-lt"/>
            </a:endParaRPr>
          </a:p>
          <a:p>
            <a:pPr marL="0" indent="0" algn="thaiDist">
              <a:buNone/>
            </a:pPr>
            <a:r>
              <a:rPr lang="en-US" sz="3200" dirty="0">
                <a:latin typeface="+mj-lt"/>
              </a:rPr>
              <a:t>Work-Life Balance&gt;&gt;</a:t>
            </a:r>
            <a:r>
              <a:rPr lang="en-US" sz="3200" dirty="0" err="1">
                <a:latin typeface="+mj-lt"/>
              </a:rPr>
              <a:t>Weisure</a:t>
            </a:r>
            <a:r>
              <a:rPr lang="en-US" sz="3200" dirty="0">
                <a:latin typeface="+mj-lt"/>
              </a:rPr>
              <a:t> Time</a:t>
            </a: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ขอบเขตระหว่างโลกส่วนตัวและโลกของงานไม่มีเส้นแบ่งชัดเจนอีกต่อไป </a:t>
            </a:r>
          </a:p>
          <a:p>
            <a:pPr algn="thaiDist"/>
            <a:r>
              <a:rPr lang="th-TH" sz="3200" dirty="0">
                <a:latin typeface="+mj-lt"/>
              </a:rPr>
              <a:t>แนวทางแก้ไข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ปรับวิธีในการดูแลโลกทั้งสองด้านของพนักงานที่มีรูปแบบต่างไปจากเดิม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888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CE3-ECD3-428B-B3DA-19C8E115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cs typeface="+mn-cs"/>
              </a:rPr>
              <a:t>สังคมของการมีส่วนร่วม</a:t>
            </a:r>
            <a:br>
              <a:rPr lang="th-TH" dirty="0">
                <a:cs typeface="+mn-cs"/>
              </a:rPr>
            </a:br>
            <a:endParaRPr lang="en-US" dirty="0"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C707B-10A5-46F9-9BE2-A3929687D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/>
            <a:r>
              <a:rPr lang="th-TH" sz="2400" dirty="0"/>
              <a:t>ในอนาคตสังคมจะต้องการการมีส่วนร่วมมากขึ้น</a:t>
            </a:r>
            <a:r>
              <a:rPr lang="th-TH" sz="2400" dirty="0" err="1"/>
              <a:t>เรื่อยๆ</a:t>
            </a:r>
            <a:r>
              <a:rPr lang="th-TH" sz="2400" dirty="0"/>
              <a:t> </a:t>
            </a:r>
            <a:endParaRPr lang="en-US" sz="2400" dirty="0"/>
          </a:p>
          <a:p>
            <a:pPr algn="thaiDist"/>
            <a:r>
              <a:rPr lang="th-TH" sz="2400" dirty="0"/>
              <a:t>แนวทางแก้ไข</a:t>
            </a:r>
            <a:endParaRPr lang="en-US" sz="2400" dirty="0"/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2400" dirty="0"/>
              <a:t>นัก</a:t>
            </a:r>
            <a:r>
              <a:rPr lang="en-US" sz="2400" dirty="0"/>
              <a:t> </a:t>
            </a:r>
            <a:r>
              <a:rPr lang="th-TH" sz="2400" dirty="0"/>
              <a:t> </a:t>
            </a:r>
            <a:r>
              <a:rPr lang="en-US" sz="2400" dirty="0"/>
              <a:t>HR </a:t>
            </a:r>
            <a:r>
              <a:rPr lang="th-TH" sz="2400" dirty="0"/>
              <a:t>จึงต้องพร้อมที่จะสร้างการมีส่วนร่วมให้เกิดขึ้นภายในองค์กร และสร้างโอกาสให้พนักงาน รวมถึงลูกค้าที่ซื้อสินค้าและบริการขององค์กร สามารถมีส่วนร่วมแสดงความคิดเห็น แลกเปลี่ยน แบ่งปันความรู้และความคิดสร้างสรรค์กันได้ตลอดเวลา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30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8CA16-4F3D-468D-849B-3031AE12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1738B-8496-4759-84C9-836D42151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>
                <a:latin typeface="+mj-lt"/>
              </a:rPr>
              <a:t>สื่อสังคมออนไลน์</a:t>
            </a:r>
          </a:p>
          <a:p>
            <a:pPr algn="thaiDist"/>
            <a:r>
              <a:rPr lang="en-US" sz="3200" b="1" dirty="0">
                <a:latin typeface="+mj-lt"/>
              </a:rPr>
              <a:t>The ‘e’ decade </a:t>
            </a:r>
            <a:r>
              <a:rPr lang="en-US" sz="3200" dirty="0">
                <a:latin typeface="+mj-lt"/>
              </a:rPr>
              <a:t>&gt;&gt;</a:t>
            </a:r>
            <a:r>
              <a:rPr lang="en-US" sz="3200" b="1" dirty="0">
                <a:latin typeface="+mj-lt"/>
              </a:rPr>
              <a:t>The ‘s’ decade </a:t>
            </a: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สิ่งสำคัญในการสร้างการเรียนรู้ของพนักงานยุคใหม่คือการเรียนรู้ผ่านสื่อสังคมออนไลน์ที่เขาสามารถเรียนรู้ได้ด้วยตัวเอง </a:t>
            </a:r>
            <a:endParaRPr lang="en-US" sz="3200" dirty="0">
              <a:latin typeface="+mj-lt"/>
            </a:endParaRPr>
          </a:p>
          <a:p>
            <a:pPr algn="thaiDist"/>
            <a:r>
              <a:rPr lang="th-TH" sz="3200" dirty="0">
                <a:latin typeface="+mj-lt"/>
              </a:rPr>
              <a:t>แนวทางแก้ไข</a:t>
            </a:r>
            <a:endParaRPr lang="en-US" sz="3200" dirty="0">
              <a:latin typeface="+mj-lt"/>
            </a:endParaRPr>
          </a:p>
          <a:p>
            <a:pPr algn="thaiDist"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Trainer</a:t>
            </a:r>
            <a:r>
              <a:rPr lang="th-TH" sz="3200" dirty="0">
                <a:latin typeface="+mj-lt"/>
              </a:rPr>
              <a:t>หรือ </a:t>
            </a:r>
            <a:r>
              <a:rPr lang="en-US" sz="3200" dirty="0">
                <a:latin typeface="+mj-lt"/>
              </a:rPr>
              <a:t>Instructor&gt;&gt;facilitator 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ผู้ที่คอยอำนวยความสะดวก หาช่องทางในการส่งเสริมให้พนักงานได้เรียนรู้ด้วยตนเอง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421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334C9A1-73B1-48FC-BB9A-44BA75E6F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bg1"/>
                </a:solidFill>
              </a:rPr>
              <a:t>Starbucks Barista Championship</a:t>
            </a:r>
          </a:p>
        </p:txBody>
      </p:sp>
      <p:pic>
        <p:nvPicPr>
          <p:cNvPr id="21507" name="Content Placeholder 5">
            <a:extLst>
              <a:ext uri="{FF2B5EF4-FFF2-40B4-BE49-F238E27FC236}">
                <a16:creationId xmlns:a16="http://schemas.microsoft.com/office/drawing/2014/main" id="{DE3058B8-4E9A-4B24-B706-FA409854EC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1523" y="3666739"/>
            <a:ext cx="4403725" cy="2938462"/>
          </a:xfrm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212D8ABB-D417-4518-BD07-1458788B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762" y="359535"/>
            <a:ext cx="372516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>
            <a:extLst>
              <a:ext uri="{FF2B5EF4-FFF2-40B4-BE49-F238E27FC236}">
                <a16:creationId xmlns:a16="http://schemas.microsoft.com/office/drawing/2014/main" id="{99036B55-8EF7-49B0-9649-A8E59A6D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31" y="649356"/>
            <a:ext cx="2783710" cy="20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9DFD90-689A-43A7-803C-F9F1949A4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752" y="5185665"/>
            <a:ext cx="1505843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3E9F209-FA62-44CF-9825-5AF3D2EA34C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0"/>
            <a:ext cx="8229600" cy="1125538"/>
          </a:xfrm>
        </p:spPr>
        <p:txBody>
          <a:bodyPr/>
          <a:lstStyle/>
          <a:p>
            <a:pPr eaLnBrk="1" hangingPunct="1"/>
            <a:r>
              <a:rPr lang="th-TH" altLang="en-US" b="1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ขอบเขตงานทรัพยากรมนุษย์</a:t>
            </a:r>
            <a:endParaRPr lang="th-TH" altLang="en-US" b="1">
              <a:solidFill>
                <a:srgbClr val="1C1C1C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048A4C1-2640-4A35-A108-2921E481E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3376205"/>
              </p:ext>
            </p:extLst>
          </p:nvPr>
        </p:nvGraphicFramePr>
        <p:xfrm>
          <a:off x="1631504" y="100856"/>
          <a:ext cx="8856984" cy="599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0299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87B4-12F7-42A9-9E2D-A26C7B49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Creating Shared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AB957-F80E-4FDE-9246-AE907C506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thaiDist"/>
            <a:r>
              <a:rPr lang="th-TH" sz="3200" dirty="0">
                <a:latin typeface="+mj-lt"/>
              </a:rPr>
              <a:t>องค์การที่มีความรับผิดชอบต่อสังคม</a:t>
            </a:r>
            <a:endParaRPr lang="en-US" sz="3200" dirty="0">
              <a:latin typeface="+mj-lt"/>
            </a:endParaRPr>
          </a:p>
          <a:p>
            <a:pPr algn="thaiDist"/>
            <a:r>
              <a:rPr lang="en-US" sz="3200" dirty="0">
                <a:latin typeface="+mj-lt"/>
              </a:rPr>
              <a:t>CSR(</a:t>
            </a:r>
            <a:r>
              <a:rPr lang="en-US" sz="3200" dirty="0" err="1">
                <a:latin typeface="+mj-lt"/>
              </a:rPr>
              <a:t>CorporateSocialResponsibility</a:t>
            </a:r>
            <a:r>
              <a:rPr lang="en-US" sz="3200" dirty="0">
                <a:latin typeface="+mj-lt"/>
              </a:rPr>
              <a:t>)&gt;&gt;CSV (Creating Shared Value) </a:t>
            </a: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ปลูกฝังจิตสำนึกค่านิยมในเรื่องความรับผิดชอบต่อสังคม ชีวิต สิ่งแวดล้อม และธรรมชาติ “ทุนนิยมที่มีจิตสำนึก” </a:t>
            </a:r>
          </a:p>
          <a:p>
            <a:pPr algn="thaiDist"/>
            <a:r>
              <a:rPr lang="th-TH" sz="3200" dirty="0">
                <a:latin typeface="+mj-lt"/>
              </a:rPr>
              <a:t>แนวทางแก้ไข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ส่วนร่วมอย่างมากในการนำพาคนและองค์กรไปสู่จุดนั้นให้ได้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298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451BFE4-BA3E-4534-8B87-617ED86D9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Starbucks Malaysia Opens Store Dedicated to Employing Deaf Partners 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96C83CD-9594-4242-A1AC-CF9C5B222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2AE26F95-25AF-4734-B11D-5331448CD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02" y="3442480"/>
            <a:ext cx="5616561" cy="316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DAAC89EA-3EDE-425D-98E7-6AA3C13F8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551" y="378031"/>
            <a:ext cx="3365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58F89-6A75-4403-A822-25BB0E159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806" y="5298610"/>
            <a:ext cx="1502004" cy="150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7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DAFE-42DA-4EF7-ACDD-C5F66A6C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CD1A-FC7A-4C3A-B5A2-9A6137F3D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37B35F-7100-43B0-B6A3-953BB4551C20}"/>
              </a:ext>
            </a:extLst>
          </p:cNvPr>
          <p:cNvSpPr/>
          <p:nvPr/>
        </p:nvSpPr>
        <p:spPr>
          <a:xfrm>
            <a:off x="5364410" y="238540"/>
            <a:ext cx="6227724" cy="1948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Personnel</a:t>
            </a:r>
          </a:p>
          <a:p>
            <a:pPr algn="ctr"/>
            <a:r>
              <a:rPr lang="th-TH" sz="2400" b="1" dirty="0">
                <a:latin typeface="+mj-lt"/>
              </a:rPr>
              <a:t>งานธุรการ</a:t>
            </a:r>
            <a:endParaRPr lang="en-US" sz="2400" b="1" dirty="0">
              <a:latin typeface="+mj-lt"/>
            </a:endParaRPr>
          </a:p>
          <a:p>
            <a:pPr algn="ctr"/>
            <a:r>
              <a:rPr lang="th-TH" sz="2400" b="1" dirty="0">
                <a:latin typeface="+mj-lt"/>
              </a:rPr>
              <a:t>“จ่ายเงินเดือน รับคนเข้า เอาคนออก เช็กบัตรตอก ออกใบเตือน” </a:t>
            </a:r>
            <a:endParaRPr lang="en-US" sz="24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B3F554-0767-4280-B7B7-D5757976FDAC}"/>
              </a:ext>
            </a:extLst>
          </p:cNvPr>
          <p:cNvSpPr/>
          <p:nvPr/>
        </p:nvSpPr>
        <p:spPr>
          <a:xfrm>
            <a:off x="5364410" y="2349926"/>
            <a:ext cx="6227724" cy="19210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Strategic HR</a:t>
            </a:r>
          </a:p>
          <a:p>
            <a:r>
              <a:rPr lang="en-US" sz="2400" b="1" dirty="0">
                <a:latin typeface="+mj-lt"/>
              </a:rPr>
              <a:t>Day-to-day Routine &gt;&gt;Business Partner/</a:t>
            </a:r>
          </a:p>
          <a:p>
            <a:pPr algn="ctr"/>
            <a:r>
              <a:rPr lang="en-US" sz="2400" b="1" dirty="0">
                <a:latin typeface="+mj-lt"/>
              </a:rPr>
              <a:t>			Strategic Partner</a:t>
            </a:r>
          </a:p>
          <a:p>
            <a:r>
              <a:rPr lang="en-US" sz="2400" b="1" dirty="0">
                <a:latin typeface="+mj-lt"/>
              </a:rPr>
              <a:t>Change Agent </a:t>
            </a:r>
            <a:r>
              <a:rPr lang="th-TH" sz="2400" b="1" dirty="0">
                <a:latin typeface="+mj-lt"/>
              </a:rPr>
              <a:t>ความสามารถในการเตรียมพร้อมคนให้รองรับ</a:t>
            </a:r>
            <a:r>
              <a:rPr lang="en-US" sz="2400" b="1" dirty="0">
                <a:latin typeface="+mj-lt"/>
              </a:rPr>
              <a:t>                     </a:t>
            </a:r>
          </a:p>
          <a:p>
            <a:r>
              <a:rPr lang="en-US" sz="2400" b="1" dirty="0">
                <a:latin typeface="+mj-lt"/>
              </a:rPr>
              <a:t>                         </a:t>
            </a:r>
            <a:r>
              <a:rPr lang="th-TH" sz="2400" b="1" dirty="0">
                <a:latin typeface="+mj-lt"/>
              </a:rPr>
              <a:t>กับการเปลี่ยนแปลง</a:t>
            </a:r>
            <a:endParaRPr lang="en-US" sz="2400" b="1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FE1579-38E9-433D-A6C0-3D46C0C56900}"/>
              </a:ext>
            </a:extLst>
          </p:cNvPr>
          <p:cNvSpPr/>
          <p:nvPr/>
        </p:nvSpPr>
        <p:spPr>
          <a:xfrm>
            <a:off x="5364410" y="4434284"/>
            <a:ext cx="6227724" cy="2182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HR Competency</a:t>
            </a:r>
          </a:p>
          <a:p>
            <a:r>
              <a:rPr lang="en-US" sz="2400" b="1" dirty="0">
                <a:latin typeface="+mj-lt"/>
              </a:rPr>
              <a:t>Professional HR </a:t>
            </a:r>
            <a:r>
              <a:rPr lang="th-TH" sz="2400" b="1" dirty="0">
                <a:latin typeface="+mj-lt"/>
              </a:rPr>
              <a:t>นักบริหารทรัพยากรมนุษย์ต้องมีอะไรบ้าง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HR from the Outside-In </a:t>
            </a:r>
            <a:r>
              <a:rPr lang="th-TH" sz="2400" b="1" dirty="0">
                <a:latin typeface="+mj-lt"/>
              </a:rPr>
              <a:t>เชื่อมโยงปัจจัยแวดล้อมภายนอก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Credible Activist </a:t>
            </a:r>
            <a:r>
              <a:rPr lang="th-TH" sz="2400" b="1" dirty="0">
                <a:latin typeface="+mj-lt"/>
              </a:rPr>
              <a:t>คนทำงานที่มีความน่าเชื่อถือ</a:t>
            </a:r>
            <a:endParaRPr lang="en-US" sz="2400" b="1" dirty="0">
              <a:latin typeface="+mj-lt"/>
            </a:endParaRPr>
          </a:p>
          <a:p>
            <a:r>
              <a:rPr lang="en-US" sz="2400" b="1" dirty="0">
                <a:latin typeface="+mj-lt"/>
              </a:rPr>
              <a:t>Innovator </a:t>
            </a:r>
            <a:r>
              <a:rPr lang="th-TH" sz="2400" b="1" dirty="0">
                <a:latin typeface="+mj-lt"/>
              </a:rPr>
              <a:t>สามารถคิดค้นนวัตกรรม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401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F37C-62F6-4B22-8034-BD59F320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Aging Society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7CEF5-721C-4DF9-A035-47F5114E7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344557"/>
            <a:ext cx="6281873" cy="6255026"/>
          </a:xfrm>
        </p:spPr>
        <p:txBody>
          <a:bodyPr>
            <a:normAutofit/>
          </a:bodyPr>
          <a:lstStyle/>
          <a:p>
            <a:pPr algn="thaiDist"/>
            <a:endParaRPr lang="en-US" sz="2400" dirty="0">
              <a:latin typeface="+mj-lt"/>
            </a:endParaRPr>
          </a:p>
          <a:p>
            <a:pPr algn="thaiDist"/>
            <a:r>
              <a:rPr lang="en-US" sz="3200" b="1" dirty="0">
                <a:latin typeface="+mj-lt"/>
              </a:rPr>
              <a:t>Gen Baby Boomer &gt;&gt;Retirement</a:t>
            </a: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องค์กรต้องสูญเสียองค์ความรู้ ประสบการณ์ เทคนิค เคล็ดลับต่างๆ ที่สั่งสมในตัวบุคลากรเหล่านั้นไปด้วย </a:t>
            </a:r>
          </a:p>
          <a:p>
            <a:pPr algn="thaiDist"/>
            <a:r>
              <a:rPr lang="th-TH" sz="3200" dirty="0">
                <a:latin typeface="+mj-lt"/>
              </a:rPr>
              <a:t>แนวทางการแก้ปัญหา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ทบทวนช่วงอายุการเกษียณอายุ</a:t>
            </a:r>
            <a:endParaRPr lang="en-US" sz="3200" dirty="0">
              <a:latin typeface="+mj-lt"/>
            </a:endParaRP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หนทางให้เกิดการถ่ายทอดองค์ความรู้จากพนักงานรุ่นเก่าไปสู่พนักงานรุ่นใหม่</a:t>
            </a:r>
          </a:p>
        </p:txBody>
      </p:sp>
    </p:spTree>
    <p:extLst>
      <p:ext uri="{BB962C8B-B14F-4D97-AF65-F5344CB8AC3E}">
        <p14:creationId xmlns:p14="http://schemas.microsoft.com/office/powerpoint/2010/main" val="390374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A5D4A66-15BA-4D8C-838B-4D1098270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>
                <a:solidFill>
                  <a:schemeClr val="bg1"/>
                </a:solidFill>
              </a:rPr>
              <a:t>อายุ </a:t>
            </a:r>
            <a:r>
              <a:rPr lang="en-US" altLang="en-US" b="1">
                <a:solidFill>
                  <a:schemeClr val="bg1"/>
                </a:solidFill>
              </a:rPr>
              <a:t>60 </a:t>
            </a:r>
            <a:r>
              <a:rPr lang="th-TH" altLang="en-US" b="1">
                <a:solidFill>
                  <a:schemeClr val="bg1"/>
                </a:solidFill>
              </a:rPr>
              <a:t>ปี มีไฟในการทำงาน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24579" name="Picture 9">
            <a:hlinkClick r:id="rId2" action="ppaction://hlinkfile"/>
            <a:extLst>
              <a:ext uri="{FF2B5EF4-FFF2-40B4-BE49-F238E27FC236}">
                <a16:creationId xmlns:a16="http://schemas.microsoft.com/office/drawing/2014/main" id="{E47F4EBE-8285-40A9-9E5E-B31B73D20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648" y="847789"/>
            <a:ext cx="3629300" cy="5455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A77DABC-DE8A-485E-8E97-6028BDC00B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0838" y="425157"/>
            <a:ext cx="1906582" cy="1271625"/>
          </a:xfrm>
        </p:spPr>
      </p:pic>
    </p:spTree>
    <p:extLst>
      <p:ext uri="{BB962C8B-B14F-4D97-AF65-F5344CB8AC3E}">
        <p14:creationId xmlns:p14="http://schemas.microsoft.com/office/powerpoint/2010/main" val="89212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8052390-7CB4-4182-9AE5-CF4F929529B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49500"/>
            <a:ext cx="3498850" cy="2457450"/>
          </a:xfrm>
        </p:spPr>
        <p:txBody>
          <a:bodyPr/>
          <a:lstStyle/>
          <a:p>
            <a:r>
              <a:rPr lang="th-TH" altLang="en-US" b="1">
                <a:solidFill>
                  <a:schemeClr val="bg1"/>
                </a:solidFill>
              </a:rPr>
              <a:t>อายุ </a:t>
            </a:r>
            <a:r>
              <a:rPr lang="en-US" altLang="en-US" b="1">
                <a:solidFill>
                  <a:schemeClr val="bg1"/>
                </a:solidFill>
              </a:rPr>
              <a:t>60 </a:t>
            </a:r>
            <a:r>
              <a:rPr lang="th-TH" altLang="en-US" b="1">
                <a:solidFill>
                  <a:schemeClr val="bg1"/>
                </a:solidFill>
              </a:rPr>
              <a:t>ปี มีไฟในการทำงาน</a:t>
            </a:r>
            <a:endParaRPr lang="en-US" altLang="en-US"/>
          </a:p>
        </p:txBody>
      </p:sp>
      <p:pic>
        <p:nvPicPr>
          <p:cNvPr id="25603" name="Picture 6">
            <a:extLst>
              <a:ext uri="{FF2B5EF4-FFF2-40B4-BE49-F238E27FC236}">
                <a16:creationId xmlns:a16="http://schemas.microsoft.com/office/drawing/2014/main" id="{2B21AB55-BF90-4630-8B49-E20A2ADCB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231735"/>
            <a:ext cx="4349750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5255AE4C-A1E8-4B78-8EA5-5CC930D99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734598"/>
            <a:ext cx="4349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2">
            <a:extLst>
              <a:ext uri="{FF2B5EF4-FFF2-40B4-BE49-F238E27FC236}">
                <a16:creationId xmlns:a16="http://schemas.microsoft.com/office/drawing/2014/main" id="{EE8B3F66-8893-4EDB-B09E-B45E569C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737773"/>
            <a:ext cx="32956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289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A5D4A66-15BA-4D8C-838B-4D1098270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b="1">
                <a:solidFill>
                  <a:schemeClr val="bg1"/>
                </a:solidFill>
              </a:rPr>
              <a:t>อายุ </a:t>
            </a:r>
            <a:r>
              <a:rPr lang="en-US" altLang="en-US" b="1">
                <a:solidFill>
                  <a:schemeClr val="bg1"/>
                </a:solidFill>
              </a:rPr>
              <a:t>60 </a:t>
            </a:r>
            <a:r>
              <a:rPr lang="th-TH" altLang="en-US" b="1">
                <a:solidFill>
                  <a:schemeClr val="bg1"/>
                </a:solidFill>
              </a:rPr>
              <a:t>ปี มีไฟในการทำงาน</a:t>
            </a:r>
            <a:endParaRPr lang="en-US" altLang="en-US" b="1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38" y="1671726"/>
            <a:ext cx="2791589" cy="37221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51" y="1671726"/>
            <a:ext cx="2801625" cy="373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5" y="1671726"/>
            <a:ext cx="4376724" cy="37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4E099-557A-4FD9-899D-7E4EED0C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Millennials in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AD9D-5D0B-42D7-898A-5A997C5D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200" dirty="0">
                <a:latin typeface="+mj-lt"/>
              </a:rPr>
              <a:t>วัยในสถานที่ทำงาน</a:t>
            </a:r>
          </a:p>
          <a:p>
            <a:pPr algn="thaiDist"/>
            <a:r>
              <a:rPr lang="en-US" sz="3200" dirty="0">
                <a:latin typeface="+mj-lt"/>
              </a:rPr>
              <a:t>GEN ME/GEN Y </a:t>
            </a:r>
            <a:endParaRPr lang="th-TH" sz="3200" dirty="0">
              <a:latin typeface="+mj-lt"/>
            </a:endParaRPr>
          </a:p>
          <a:p>
            <a:pPr marL="0" indent="0" algn="thaiDist">
              <a:buNone/>
            </a:pPr>
            <a:r>
              <a:rPr lang="th-TH" sz="3200" dirty="0">
                <a:latin typeface="+mj-lt"/>
              </a:rPr>
              <a:t>มีความเป็นตัวของตัวเองสูง และถือตนเองเป็นศูนย์กลาง ใช้เทคโนโลยีเก่งเปลี่ยนงานบ่อยด้วย</a:t>
            </a:r>
            <a:endParaRPr lang="en-US" sz="3200" dirty="0">
              <a:latin typeface="+mj-lt"/>
            </a:endParaRPr>
          </a:p>
          <a:p>
            <a:pPr algn="thaiDist"/>
            <a:r>
              <a:rPr lang="th-TH" sz="3200" dirty="0">
                <a:latin typeface="+mj-lt"/>
              </a:rPr>
              <a:t>แนวทางแก้ไข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th-TH" sz="3200" dirty="0">
                <a:latin typeface="+mj-lt"/>
              </a:rPr>
              <a:t>ความเข้าใจในตัวพนักงานและมีความยืดหยุ่นสูงขึ้น</a:t>
            </a:r>
          </a:p>
          <a:p>
            <a:pPr algn="thaiDist">
              <a:buFont typeface="Wingdings" panose="05000000000000000000" pitchFamily="2" charset="2"/>
              <a:buChar char="ü"/>
            </a:pPr>
            <a:r>
              <a:rPr lang="en-US" sz="3200" dirty="0">
                <a:latin typeface="+mj-lt"/>
              </a:rPr>
              <a:t>Don’t One Size fits all </a:t>
            </a:r>
          </a:p>
        </p:txBody>
      </p:sp>
    </p:spTree>
    <p:extLst>
      <p:ext uri="{BB962C8B-B14F-4D97-AF65-F5344CB8AC3E}">
        <p14:creationId xmlns:p14="http://schemas.microsoft.com/office/powerpoint/2010/main" val="99183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16431E-FAC4-43C6-B652-B4D35342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9270"/>
            <a:ext cx="5829300" cy="533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2C6B19-45AE-4A3C-81F3-C84537B6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479125"/>
            <a:ext cx="5643770" cy="497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95419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295</TotalTime>
  <Words>732</Words>
  <Application>Microsoft Office PowerPoint</Application>
  <PresentationFormat>แบบจอกว้าง</PresentationFormat>
  <Paragraphs>105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6" baseType="lpstr">
      <vt:lpstr>Calibri Light</vt:lpstr>
      <vt:lpstr>Rockwell</vt:lpstr>
      <vt:lpstr>TH Niramit AS</vt:lpstr>
      <vt:lpstr>Wingdings</vt:lpstr>
      <vt:lpstr>Atlas</vt:lpstr>
      <vt:lpstr>HR Trends</vt:lpstr>
      <vt:lpstr>ขอบเขตงานทรัพยากรมนุษย์</vt:lpstr>
      <vt:lpstr>Evolution</vt:lpstr>
      <vt:lpstr>Aging Society</vt:lpstr>
      <vt:lpstr>อายุ 60 ปี มีไฟในการทำงาน</vt:lpstr>
      <vt:lpstr>อายุ 60 ปี มีไฟในการทำงาน</vt:lpstr>
      <vt:lpstr>อายุ 60 ปี มีไฟในการทำงาน</vt:lpstr>
      <vt:lpstr>Millennials in the Workplace</vt:lpstr>
      <vt:lpstr>งานนำเสนอ PowerPoint</vt:lpstr>
      <vt:lpstr>Creativity Economy</vt:lpstr>
      <vt:lpstr>Globalization</vt:lpstr>
      <vt:lpstr>Digital Workplace</vt:lpstr>
      <vt:lpstr>งานนำเสนอ PowerPoint</vt:lpstr>
      <vt:lpstr>Mobile Technology</vt:lpstr>
      <vt:lpstr>True Corporation</vt:lpstr>
      <vt:lpstr>A Culture of Connectivity</vt:lpstr>
      <vt:lpstr>สังคมของการมีส่วนร่วม </vt:lpstr>
      <vt:lpstr>Social</vt:lpstr>
      <vt:lpstr>Starbucks Barista Championship</vt:lpstr>
      <vt:lpstr>Creating Shared Value</vt:lpstr>
      <vt:lpstr>Starbucks Malaysia Opens Store Dedicated to Employing Deaf Partners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Trends</dc:title>
  <dc:creator>Oaey Panida</dc:creator>
  <cp:lastModifiedBy>ASUS</cp:lastModifiedBy>
  <cp:revision>32</cp:revision>
  <dcterms:created xsi:type="dcterms:W3CDTF">2018-03-02T16:58:36Z</dcterms:created>
  <dcterms:modified xsi:type="dcterms:W3CDTF">2022-07-23T02:29:12Z</dcterms:modified>
</cp:coreProperties>
</file>